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76" r:id="rId5"/>
    <p:sldId id="287" r:id="rId6"/>
    <p:sldId id="315" r:id="rId7"/>
    <p:sldId id="314" r:id="rId8"/>
    <p:sldId id="289" r:id="rId9"/>
    <p:sldId id="267" r:id="rId10"/>
    <p:sldId id="313" r:id="rId11"/>
    <p:sldId id="270" r:id="rId12"/>
    <p:sldId id="283" r:id="rId13"/>
    <p:sldId id="316" r:id="rId14"/>
    <p:sldId id="284" r:id="rId15"/>
    <p:sldId id="312"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4D5419-7F30-DADB-7068-F059D8D139DE}" name="Brittany Walsh" initials="BW" userId="S::bwalsh@bipartisanpolicy.org::4ea16163-0474-4ab7-97ed-067d29cb00c1" providerId="AD"/>
  <p188:author id="{236E384D-FF28-5F06-723A-74C815A4FAEB}" name="Tara G. Williams" initials="TW" userId="S::twilliams@bipartisanpolicy.org::98057036-5c68-44c9-aa22-230ce806f9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465"/>
    <a:srgbClr val="2A7DE1"/>
    <a:srgbClr val="E53E51"/>
    <a:srgbClr val="316094"/>
    <a:srgbClr val="33363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49462-7DE0-436A-A9D6-58E29D7DE265}" v="14" dt="2023-10-31T17:19:22.006"/>
    <p1510:client id="{52611121-1C62-0636-B0FD-3C4166DE435B}" v="155" dt="2023-10-31T18:25:19.270"/>
    <p1510:client id="{8AB02347-215B-40BF-824E-37F541E39446}" vWet="2" dt="2023-10-31T18:24:26.972"/>
    <p1510:client id="{FE80AFC5-C9FD-D431-2619-5E1CD3E18AFC}" v="37" dt="2023-10-31T17:33:09.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Walsh" userId="S::bwalsh@bipartisanpolicy.org::4ea16163-0474-4ab7-97ed-067d29cb00c1" providerId="AD" clId="Web-{52611121-1C62-0636-B0FD-3C4166DE435B}"/>
    <pc:docChg chg="modSld">
      <pc:chgData name="Brittany Walsh" userId="S::bwalsh@bipartisanpolicy.org::4ea16163-0474-4ab7-97ed-067d29cb00c1" providerId="AD" clId="Web-{52611121-1C62-0636-B0FD-3C4166DE435B}" dt="2023-10-31T18:25:19.270" v="86" actId="1076"/>
      <pc:docMkLst>
        <pc:docMk/>
      </pc:docMkLst>
      <pc:sldChg chg="modSp">
        <pc:chgData name="Brittany Walsh" userId="S::bwalsh@bipartisanpolicy.org::4ea16163-0474-4ab7-97ed-067d29cb00c1" providerId="AD" clId="Web-{52611121-1C62-0636-B0FD-3C4166DE435B}" dt="2023-10-31T18:25:19.270" v="86" actId="1076"/>
        <pc:sldMkLst>
          <pc:docMk/>
          <pc:sldMk cId="32146341" sldId="277"/>
        </pc:sldMkLst>
        <pc:spChg chg="mod">
          <ac:chgData name="Brittany Walsh" userId="S::bwalsh@bipartisanpolicy.org::4ea16163-0474-4ab7-97ed-067d29cb00c1" providerId="AD" clId="Web-{52611121-1C62-0636-B0FD-3C4166DE435B}" dt="2023-10-31T18:25:19.270" v="86" actId="1076"/>
          <ac:spMkLst>
            <pc:docMk/>
            <pc:sldMk cId="32146341" sldId="277"/>
            <ac:spMk id="56" creationId="{DE090854-C5FD-2303-6929-52E64B014A18}"/>
          </ac:spMkLst>
        </pc:spChg>
        <pc:spChg chg="mod">
          <ac:chgData name="Brittany Walsh" userId="S::bwalsh@bipartisanpolicy.org::4ea16163-0474-4ab7-97ed-067d29cb00c1" providerId="AD" clId="Web-{52611121-1C62-0636-B0FD-3C4166DE435B}" dt="2023-10-31T18:25:08.176" v="85" actId="20577"/>
          <ac:spMkLst>
            <pc:docMk/>
            <pc:sldMk cId="32146341" sldId="277"/>
            <ac:spMk id="57" creationId="{05001684-0449-1320-3A47-91A08D3AC6FE}"/>
          </ac:spMkLst>
        </pc:spChg>
      </pc:sldChg>
    </pc:docChg>
  </pc:docChgLst>
  <pc:docChgLst>
    <pc:chgData name="Olivia Rotolo" userId="f7e8dff3-6327-4ffb-966c-9963d9c52549" providerId="ADAL" clId="{8AB02347-215B-40BF-824E-37F541E39446}"/>
    <pc:docChg chg="custSel modSld">
      <pc:chgData name="Olivia Rotolo" userId="f7e8dff3-6327-4ffb-966c-9963d9c52549" providerId="ADAL" clId="{8AB02347-215B-40BF-824E-37F541E39446}" dt="2023-10-31T18:22:54.658" v="40" actId="948"/>
      <pc:docMkLst>
        <pc:docMk/>
      </pc:docMkLst>
      <pc:sldChg chg="modSp mod">
        <pc:chgData name="Olivia Rotolo" userId="f7e8dff3-6327-4ffb-966c-9963d9c52549" providerId="ADAL" clId="{8AB02347-215B-40BF-824E-37F541E39446}" dt="2023-10-31T18:22:54.658" v="40" actId="948"/>
        <pc:sldMkLst>
          <pc:docMk/>
          <pc:sldMk cId="2015240547" sldId="283"/>
        </pc:sldMkLst>
        <pc:spChg chg="mod">
          <ac:chgData name="Olivia Rotolo" userId="f7e8dff3-6327-4ffb-966c-9963d9c52549" providerId="ADAL" clId="{8AB02347-215B-40BF-824E-37F541E39446}" dt="2023-10-31T18:22:54.658" v="40" actId="948"/>
          <ac:spMkLst>
            <pc:docMk/>
            <pc:sldMk cId="2015240547" sldId="283"/>
            <ac:spMk id="6" creationId="{978BA2D1-4929-DB83-0385-A97F27B6DDA5}"/>
          </ac:spMkLst>
        </pc:spChg>
        <pc:picChg chg="mod">
          <ac:chgData name="Olivia Rotolo" userId="f7e8dff3-6327-4ffb-966c-9963d9c52549" providerId="ADAL" clId="{8AB02347-215B-40BF-824E-37F541E39446}" dt="2023-10-31T18:19:51.443" v="13" actId="1076"/>
          <ac:picMkLst>
            <pc:docMk/>
            <pc:sldMk cId="2015240547" sldId="283"/>
            <ac:picMk id="4" creationId="{E16E3970-2A07-586E-0535-B3694C4188A5}"/>
          </ac:picMkLst>
        </pc:picChg>
      </pc:sldChg>
      <pc:sldChg chg="modSp mod">
        <pc:chgData name="Olivia Rotolo" userId="f7e8dff3-6327-4ffb-966c-9963d9c52549" providerId="ADAL" clId="{8AB02347-215B-40BF-824E-37F541E39446}" dt="2023-10-31T18:20:49.354" v="20" actId="1076"/>
        <pc:sldMkLst>
          <pc:docMk/>
          <pc:sldMk cId="3667498415" sldId="284"/>
        </pc:sldMkLst>
        <pc:picChg chg="mod">
          <ac:chgData name="Olivia Rotolo" userId="f7e8dff3-6327-4ffb-966c-9963d9c52549" providerId="ADAL" clId="{8AB02347-215B-40BF-824E-37F541E39446}" dt="2023-10-31T18:20:49.354" v="20" actId="1076"/>
          <ac:picMkLst>
            <pc:docMk/>
            <pc:sldMk cId="3667498415" sldId="284"/>
            <ac:picMk id="7" creationId="{F21B7364-CEDC-8097-E356-D4F4E35A8AC9}"/>
          </ac:picMkLst>
        </pc:picChg>
      </pc:sldChg>
      <pc:sldChg chg="addSp delSp modSp mod">
        <pc:chgData name="Olivia Rotolo" userId="f7e8dff3-6327-4ffb-966c-9963d9c52549" providerId="ADAL" clId="{8AB02347-215B-40BF-824E-37F541E39446}" dt="2023-10-31T18:21:18.715" v="21" actId="14100"/>
        <pc:sldMkLst>
          <pc:docMk/>
          <pc:sldMk cId="428038612" sldId="315"/>
        </pc:sldMkLst>
        <pc:spChg chg="mod">
          <ac:chgData name="Olivia Rotolo" userId="f7e8dff3-6327-4ffb-966c-9963d9c52549" providerId="ADAL" clId="{8AB02347-215B-40BF-824E-37F541E39446}" dt="2023-10-31T18:21:18.715" v="21" actId="14100"/>
          <ac:spMkLst>
            <pc:docMk/>
            <pc:sldMk cId="428038612" sldId="315"/>
            <ac:spMk id="15" creationId="{26207A56-6D2C-D62B-E675-2BC30FCD978D}"/>
          </ac:spMkLst>
        </pc:spChg>
        <pc:picChg chg="add mod">
          <ac:chgData name="Olivia Rotolo" userId="f7e8dff3-6327-4ffb-966c-9963d9c52549" providerId="ADAL" clId="{8AB02347-215B-40BF-824E-37F541E39446}" dt="2023-10-31T18:18:58.545" v="6" actId="14100"/>
          <ac:picMkLst>
            <pc:docMk/>
            <pc:sldMk cId="428038612" sldId="315"/>
            <ac:picMk id="3" creationId="{C4679832-0369-30F5-FA59-EA72EC6A4821}"/>
          </ac:picMkLst>
        </pc:picChg>
        <pc:picChg chg="del">
          <ac:chgData name="Olivia Rotolo" userId="f7e8dff3-6327-4ffb-966c-9963d9c52549" providerId="ADAL" clId="{8AB02347-215B-40BF-824E-37F541E39446}" dt="2023-10-31T18:18:24.930" v="0" actId="478"/>
          <ac:picMkLst>
            <pc:docMk/>
            <pc:sldMk cId="428038612" sldId="315"/>
            <ac:picMk id="13" creationId="{91F3A61B-2479-A16C-04F3-462175633C96}"/>
          </ac:picMkLst>
        </pc:picChg>
      </pc:sldChg>
      <pc:sldChg chg="modSp mod">
        <pc:chgData name="Olivia Rotolo" userId="f7e8dff3-6327-4ffb-966c-9963d9c52549" providerId="ADAL" clId="{8AB02347-215B-40BF-824E-37F541E39446}" dt="2023-10-31T18:22:34.506" v="39" actId="1076"/>
        <pc:sldMkLst>
          <pc:docMk/>
          <pc:sldMk cId="2218294254" sldId="316"/>
        </pc:sldMkLst>
        <pc:spChg chg="mod">
          <ac:chgData name="Olivia Rotolo" userId="f7e8dff3-6327-4ffb-966c-9963d9c52549" providerId="ADAL" clId="{8AB02347-215B-40BF-824E-37F541E39446}" dt="2023-10-31T18:22:34.506" v="39" actId="1076"/>
          <ac:spMkLst>
            <pc:docMk/>
            <pc:sldMk cId="2218294254" sldId="316"/>
            <ac:spMk id="5" creationId="{75915CED-7079-BA42-B6E1-AFBD255B9AD5}"/>
          </ac:spMkLst>
        </pc:spChg>
        <pc:spChg chg="mod">
          <ac:chgData name="Olivia Rotolo" userId="f7e8dff3-6327-4ffb-966c-9963d9c52549" providerId="ADAL" clId="{8AB02347-215B-40BF-824E-37F541E39446}" dt="2023-10-31T18:22:31.573" v="38" actId="1076"/>
          <ac:spMkLst>
            <pc:docMk/>
            <pc:sldMk cId="2218294254" sldId="316"/>
            <ac:spMk id="6" creationId="{978BA2D1-4929-DB83-0385-A97F27B6DDA5}"/>
          </ac:spMkLst>
        </pc:spChg>
        <pc:picChg chg="mod">
          <ac:chgData name="Olivia Rotolo" userId="f7e8dff3-6327-4ffb-966c-9963d9c52549" providerId="ADAL" clId="{8AB02347-215B-40BF-824E-37F541E39446}" dt="2023-10-31T18:20:13.164" v="16" actId="1076"/>
          <ac:picMkLst>
            <pc:docMk/>
            <pc:sldMk cId="2218294254" sldId="316"/>
            <ac:picMk id="4" creationId="{E16E3970-2A07-586E-0535-B3694C4188A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40E4A-B1DC-374C-A5CE-CA0FD070D8F1}"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E73B4-1584-AF40-AB5D-AA8E1070B936}" type="slidenum">
              <a:rPr lang="en-US" smtClean="0"/>
              <a:t>‹#›</a:t>
            </a:fld>
            <a:endParaRPr lang="en-US"/>
          </a:p>
        </p:txBody>
      </p:sp>
    </p:spTree>
    <p:extLst>
      <p:ext uri="{BB962C8B-B14F-4D97-AF65-F5344CB8AC3E}">
        <p14:creationId xmlns:p14="http://schemas.microsoft.com/office/powerpoint/2010/main" val="1834274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0" i="0">
                <a:solidFill>
                  <a:srgbClr val="323637"/>
                </a:solidFill>
                <a:effectLst/>
                <a:latin typeface="Faustina-Light"/>
              </a:rPr>
              <a:t>In rural America, families experience challenges accessing and affording child care that exceed those of urban areas. </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rPr>
              <a:t>Discuss how the roundtable discussion informed the framework document, Highlight stakeholders who attended roundtable, co-created </a:t>
            </a:r>
            <a:r>
              <a:rPr lang="en-US" sz="1200" b="0" i="0">
                <a:solidFill>
                  <a:srgbClr val="323637"/>
                </a:solidFill>
                <a:effectLst/>
                <a:latin typeface="Faustina-Light"/>
              </a:rPr>
              <a:t>framework articulates the challenges, strategies, and solutions that are critical to the development of child care policies in rural regions.</a:t>
            </a:r>
            <a:r>
              <a:rPr lang="en-US"/>
              <a:t> </a:t>
            </a:r>
          </a:p>
        </p:txBody>
      </p:sp>
      <p:sp>
        <p:nvSpPr>
          <p:cNvPr id="4" name="Slide Number Placeholder 3"/>
          <p:cNvSpPr>
            <a:spLocks noGrp="1"/>
          </p:cNvSpPr>
          <p:nvPr>
            <p:ph type="sldNum" sz="quarter" idx="5"/>
          </p:nvPr>
        </p:nvSpPr>
        <p:spPr/>
        <p:txBody>
          <a:bodyPr/>
          <a:lstStyle/>
          <a:p>
            <a:fld id="{698E73B4-1584-AF40-AB5D-AA8E1070B936}" type="slidenum">
              <a:rPr lang="en-US" smtClean="0"/>
              <a:t>1</a:t>
            </a:fld>
            <a:endParaRPr lang="en-US"/>
          </a:p>
        </p:txBody>
      </p:sp>
    </p:spTree>
    <p:extLst>
      <p:ext uri="{BB962C8B-B14F-4D97-AF65-F5344CB8AC3E}">
        <p14:creationId xmlns:p14="http://schemas.microsoft.com/office/powerpoint/2010/main" val="171800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Developing and operating child care should be a shared responsibility between parents, providers businesses, philanthropy, and the public. Federal and state investments should be responsive to the distances traveled in rural areas and plan for those increased costs in their budgets and appropriations. Regional coordination through intermediaries helps mitigate the challenges by helping child care program administrators, teachers, and staff access funding, technical assistance, and resources. Local businesses, nonprofits, and philanthropy can and should be important partners investing in community child care initiatives.</a:t>
            </a:r>
          </a:p>
          <a:p>
            <a:endParaRPr lang="en-US"/>
          </a:p>
        </p:txBody>
      </p:sp>
      <p:sp>
        <p:nvSpPr>
          <p:cNvPr id="4" name="Slide Number Placeholder 3"/>
          <p:cNvSpPr>
            <a:spLocks noGrp="1"/>
          </p:cNvSpPr>
          <p:nvPr>
            <p:ph type="sldNum" sz="quarter" idx="5"/>
          </p:nvPr>
        </p:nvSpPr>
        <p:spPr/>
        <p:txBody>
          <a:bodyPr/>
          <a:lstStyle/>
          <a:p>
            <a:fld id="{698E73B4-1584-AF40-AB5D-AA8E1070B936}" type="slidenum">
              <a:rPr lang="en-US" smtClean="0"/>
              <a:t>11</a:t>
            </a:fld>
            <a:endParaRPr lang="en-US"/>
          </a:p>
        </p:txBody>
      </p:sp>
    </p:spTree>
    <p:extLst>
      <p:ext uri="{BB962C8B-B14F-4D97-AF65-F5344CB8AC3E}">
        <p14:creationId xmlns:p14="http://schemas.microsoft.com/office/powerpoint/2010/main" val="336033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8E73B4-1584-AF40-AB5D-AA8E1070B936}" type="slidenum">
              <a:rPr lang="en-US" smtClean="0"/>
              <a:t>12</a:t>
            </a:fld>
            <a:endParaRPr lang="en-US"/>
          </a:p>
        </p:txBody>
      </p:sp>
    </p:spTree>
    <p:extLst>
      <p:ext uri="{BB962C8B-B14F-4D97-AF65-F5344CB8AC3E}">
        <p14:creationId xmlns:p14="http://schemas.microsoft.com/office/powerpoint/2010/main" val="1964739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Gaps in child care supply and the economic impact of those gaps are larger in rural America than in urban areas. </a:t>
            </a:r>
          </a:p>
          <a:p>
            <a:endParaRPr lang="en-US">
              <a:ea typeface="Calibri"/>
              <a:cs typeface="Calibri"/>
            </a:endParaRPr>
          </a:p>
          <a:p>
            <a:r>
              <a:rPr lang="en-US"/>
              <a:t>More than 40% of the population lives in rural areas in each of the following 10 states, listed from highest to lowest: </a:t>
            </a:r>
          </a:p>
          <a:p>
            <a:pPr marL="628650" lvl="1" indent="-171450">
              <a:buFont typeface="Arial,Sans-Serif"/>
              <a:buChar char="•"/>
            </a:pPr>
            <a:r>
              <a:rPr lang="en-US"/>
              <a:t>Vermont</a:t>
            </a:r>
          </a:p>
          <a:p>
            <a:pPr marL="628650" lvl="1" indent="-171450">
              <a:buFont typeface="Arial,Sans-Serif"/>
              <a:buChar char="•"/>
            </a:pPr>
            <a:r>
              <a:rPr lang="en-US"/>
              <a:t>Maine</a:t>
            </a:r>
          </a:p>
          <a:p>
            <a:pPr marL="628650" lvl="1" indent="-171450">
              <a:buFont typeface="Arial,Sans-Serif"/>
              <a:buChar char="•"/>
            </a:pPr>
            <a:r>
              <a:rPr lang="en-US"/>
              <a:t>West Virginia</a:t>
            </a:r>
          </a:p>
          <a:p>
            <a:pPr marL="628650" lvl="1" indent="-171450">
              <a:buFont typeface="Arial,Sans-Serif"/>
              <a:buChar char="•"/>
            </a:pPr>
            <a:r>
              <a:rPr lang="en-US"/>
              <a:t>Mississippi</a:t>
            </a:r>
          </a:p>
          <a:p>
            <a:pPr marL="628650" lvl="1" indent="-171450">
              <a:buFont typeface="Arial,Sans-Serif"/>
              <a:buChar char="•"/>
            </a:pPr>
            <a:r>
              <a:rPr lang="en-US"/>
              <a:t>Montana</a:t>
            </a:r>
          </a:p>
          <a:p>
            <a:pPr marL="628650" lvl="1" indent="-171450">
              <a:buFont typeface="Arial,Sans-Serif"/>
              <a:buChar char="•"/>
            </a:pPr>
            <a:r>
              <a:rPr lang="en-US"/>
              <a:t>Arkansas</a:t>
            </a:r>
          </a:p>
          <a:p>
            <a:pPr marL="628650" lvl="1" indent="-171450">
              <a:buFont typeface="Arial,Sans-Serif"/>
              <a:buChar char="•"/>
            </a:pPr>
            <a:r>
              <a:rPr lang="en-US"/>
              <a:t>South Dakota</a:t>
            </a:r>
          </a:p>
          <a:p>
            <a:pPr marL="628650" lvl="1" indent="-171450">
              <a:buFont typeface="Arial,Sans-Serif"/>
              <a:buChar char="•"/>
            </a:pPr>
            <a:r>
              <a:rPr lang="en-US"/>
              <a:t>Alabama</a:t>
            </a:r>
          </a:p>
          <a:p>
            <a:pPr marL="628650" lvl="1" indent="-171450">
              <a:buFont typeface="Arial,Sans-Serif"/>
              <a:buChar char="•"/>
            </a:pPr>
            <a:r>
              <a:rPr lang="en-US"/>
              <a:t>New Hampshire</a:t>
            </a:r>
          </a:p>
          <a:p>
            <a:pPr marL="628650" lvl="1" indent="-171450">
              <a:buFont typeface="Arial,Sans-Serif"/>
              <a:buChar char="•"/>
            </a:pPr>
            <a:r>
              <a:rPr lang="en-US"/>
              <a:t>Kentucky</a:t>
            </a:r>
          </a:p>
          <a:p>
            <a:r>
              <a:rPr lang="en-US"/>
              <a:t>More than 2 million people live in rural areas in each of the following 11 states: </a:t>
            </a:r>
          </a:p>
          <a:p>
            <a:pPr marL="628650" lvl="1" indent="-171450">
              <a:buFont typeface="Arial,Sans-Serif"/>
              <a:buChar char="•"/>
            </a:pPr>
            <a:r>
              <a:rPr lang="en-US"/>
              <a:t>Texas</a:t>
            </a:r>
          </a:p>
          <a:p>
            <a:pPr marL="628650" lvl="1" indent="-171450">
              <a:buFont typeface="Arial,Sans-Serif"/>
              <a:buChar char="•"/>
            </a:pPr>
            <a:r>
              <a:rPr lang="en-US"/>
              <a:t>North Carolina </a:t>
            </a:r>
          </a:p>
          <a:p>
            <a:pPr marL="628650" lvl="1" indent="-171450">
              <a:buFont typeface="Arial,Sans-Serif"/>
              <a:buChar char="•"/>
            </a:pPr>
            <a:r>
              <a:rPr lang="en-US"/>
              <a:t>Pennsylvania</a:t>
            </a:r>
          </a:p>
          <a:p>
            <a:pPr marL="628650" lvl="1" indent="-171450">
              <a:buFont typeface="Arial,Sans-Serif"/>
              <a:buChar char="•"/>
            </a:pPr>
            <a:r>
              <a:rPr lang="en-US"/>
              <a:t>Ohio</a:t>
            </a:r>
            <a:endParaRPr lang="en-US">
              <a:ea typeface="Calibri"/>
              <a:cs typeface="Calibri"/>
            </a:endParaRPr>
          </a:p>
          <a:p>
            <a:pPr marL="628650" lvl="1" indent="-171450">
              <a:buFont typeface="Arial,Sans-Serif"/>
              <a:buChar char="•"/>
            </a:pPr>
            <a:r>
              <a:rPr lang="en-US"/>
              <a:t>Georgia</a:t>
            </a:r>
            <a:endParaRPr lang="en-US">
              <a:ea typeface="Calibri"/>
              <a:cs typeface="Calibri"/>
            </a:endParaRPr>
          </a:p>
          <a:p>
            <a:pPr marL="628650" lvl="1" indent="-171450">
              <a:buFont typeface="Arial,Sans-Serif"/>
              <a:buChar char="•"/>
            </a:pPr>
            <a:r>
              <a:rPr lang="en-US"/>
              <a:t>Michigan</a:t>
            </a:r>
            <a:endParaRPr lang="en-US">
              <a:ea typeface="Calibri"/>
              <a:cs typeface="Calibri"/>
            </a:endParaRPr>
          </a:p>
          <a:p>
            <a:pPr marL="628650" lvl="1" indent="-171450">
              <a:buFont typeface="Arial,Sans-Serif"/>
              <a:buChar char="•"/>
            </a:pPr>
            <a:r>
              <a:rPr lang="en-US"/>
              <a:t>New York</a:t>
            </a:r>
            <a:endParaRPr lang="en-US">
              <a:ea typeface="Calibri"/>
              <a:cs typeface="Calibri"/>
            </a:endParaRPr>
          </a:p>
          <a:p>
            <a:pPr marL="628650" lvl="1" indent="-171450">
              <a:buFont typeface="Arial,Sans-Serif"/>
              <a:buChar char="•"/>
            </a:pPr>
            <a:r>
              <a:rPr lang="en-US"/>
              <a:t>Tennessee</a:t>
            </a:r>
            <a:endParaRPr lang="en-US">
              <a:ea typeface="Calibri"/>
              <a:cs typeface="Calibri"/>
            </a:endParaRPr>
          </a:p>
          <a:p>
            <a:pPr marL="628650" lvl="1" indent="-171450">
              <a:buFont typeface="Arial,Sans-Serif"/>
              <a:buChar char="•"/>
            </a:pPr>
            <a:r>
              <a:rPr lang="en-US"/>
              <a:t>California</a:t>
            </a:r>
            <a:endParaRPr lang="en-US">
              <a:ea typeface="Calibri"/>
              <a:cs typeface="Calibri"/>
            </a:endParaRPr>
          </a:p>
          <a:p>
            <a:pPr marL="628650" lvl="1" indent="-171450">
              <a:buFont typeface="Arial,Sans-Serif"/>
              <a:buChar char="•"/>
            </a:pPr>
            <a:r>
              <a:rPr lang="en-US"/>
              <a:t>Alabama</a:t>
            </a:r>
            <a:endParaRPr lang="en-US">
              <a:ea typeface="Calibri"/>
              <a:cs typeface="Calibri"/>
            </a:endParaRPr>
          </a:p>
          <a:p>
            <a:pPr marL="628650" lvl="1" indent="-171450">
              <a:buFont typeface="Arial,Sans-Serif"/>
              <a:buChar char="•"/>
            </a:pPr>
            <a:r>
              <a:rPr lang="en-US"/>
              <a:t>Virginia </a:t>
            </a:r>
            <a:endParaRPr lang="en-US">
              <a:ea typeface="Calibri"/>
              <a:cs typeface="Calibri"/>
            </a:endParaRPr>
          </a:p>
          <a:p>
            <a:endParaRPr lang="en-US"/>
          </a:p>
          <a:p>
            <a:r>
              <a:rPr lang="en-US"/>
              <a:t>The nationwide child care gap in urban areas is 28.9%, versus 35.1% in rural areas. </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Beyond the existence of the gap, the economic implications of parents unable to enter the workforce extends to households, businesses, and tax revenues. States with the largest rural child care gaps face the greatest economic consequences, with costs in the rural areas studied by BPC ranging from $33 billion to $50 billion.</a:t>
            </a:r>
          </a:p>
        </p:txBody>
      </p:sp>
      <p:sp>
        <p:nvSpPr>
          <p:cNvPr id="4" name="Slide Number Placeholder 3"/>
          <p:cNvSpPr>
            <a:spLocks noGrp="1"/>
          </p:cNvSpPr>
          <p:nvPr>
            <p:ph type="sldNum" sz="quarter" idx="5"/>
          </p:nvPr>
        </p:nvSpPr>
        <p:spPr/>
        <p:txBody>
          <a:bodyPr/>
          <a:lstStyle/>
          <a:p>
            <a:fld id="{698E73B4-1584-AF40-AB5D-AA8E1070B936}" type="slidenum">
              <a:rPr lang="en-US" smtClean="0"/>
              <a:t>2</a:t>
            </a:fld>
            <a:endParaRPr lang="en-US"/>
          </a:p>
        </p:txBody>
      </p:sp>
    </p:spTree>
    <p:extLst>
      <p:ext uri="{BB962C8B-B14F-4D97-AF65-F5344CB8AC3E}">
        <p14:creationId xmlns:p14="http://schemas.microsoft.com/office/powerpoint/2010/main" val="308216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Gaps in child care supply and the economic impact of those gaps are larger in rural America than in urban areas. </a:t>
            </a:r>
          </a:p>
          <a:p>
            <a:endParaRPr lang="en-US">
              <a:ea typeface="Calibri"/>
              <a:cs typeface="Calibri"/>
            </a:endParaRPr>
          </a:p>
          <a:p>
            <a:r>
              <a:rPr lang="en-US"/>
              <a:t>More than 40% of the population lives in rural areas in each of the following 10 states, listed from highest to lowest: </a:t>
            </a:r>
          </a:p>
          <a:p>
            <a:pPr marL="628650" lvl="1" indent="-171450">
              <a:buFont typeface="Arial,Sans-Serif"/>
              <a:buChar char="•"/>
            </a:pPr>
            <a:r>
              <a:rPr lang="en-US"/>
              <a:t>Vermont</a:t>
            </a:r>
          </a:p>
          <a:p>
            <a:pPr marL="628650" lvl="1" indent="-171450">
              <a:buFont typeface="Arial,Sans-Serif"/>
              <a:buChar char="•"/>
            </a:pPr>
            <a:r>
              <a:rPr lang="en-US"/>
              <a:t>Maine</a:t>
            </a:r>
          </a:p>
          <a:p>
            <a:pPr marL="628650" lvl="1" indent="-171450">
              <a:buFont typeface="Arial,Sans-Serif"/>
              <a:buChar char="•"/>
            </a:pPr>
            <a:r>
              <a:rPr lang="en-US"/>
              <a:t>West Virginia</a:t>
            </a:r>
          </a:p>
          <a:p>
            <a:pPr marL="628650" lvl="1" indent="-171450">
              <a:buFont typeface="Arial,Sans-Serif"/>
              <a:buChar char="•"/>
            </a:pPr>
            <a:r>
              <a:rPr lang="en-US"/>
              <a:t>Mississippi</a:t>
            </a:r>
          </a:p>
          <a:p>
            <a:pPr marL="628650" lvl="1" indent="-171450">
              <a:buFont typeface="Arial,Sans-Serif"/>
              <a:buChar char="•"/>
            </a:pPr>
            <a:r>
              <a:rPr lang="en-US"/>
              <a:t>Montana</a:t>
            </a:r>
          </a:p>
          <a:p>
            <a:pPr marL="628650" lvl="1" indent="-171450">
              <a:buFont typeface="Arial,Sans-Serif"/>
              <a:buChar char="•"/>
            </a:pPr>
            <a:r>
              <a:rPr lang="en-US"/>
              <a:t>Arkansas</a:t>
            </a:r>
          </a:p>
          <a:p>
            <a:pPr marL="628650" lvl="1" indent="-171450">
              <a:buFont typeface="Arial,Sans-Serif"/>
              <a:buChar char="•"/>
            </a:pPr>
            <a:r>
              <a:rPr lang="en-US"/>
              <a:t>South Dakota</a:t>
            </a:r>
          </a:p>
          <a:p>
            <a:pPr marL="628650" lvl="1" indent="-171450">
              <a:buFont typeface="Arial,Sans-Serif"/>
              <a:buChar char="•"/>
            </a:pPr>
            <a:r>
              <a:rPr lang="en-US"/>
              <a:t>Alabama</a:t>
            </a:r>
          </a:p>
          <a:p>
            <a:pPr marL="628650" lvl="1" indent="-171450">
              <a:buFont typeface="Arial,Sans-Serif"/>
              <a:buChar char="•"/>
            </a:pPr>
            <a:r>
              <a:rPr lang="en-US"/>
              <a:t>New Hampshire</a:t>
            </a:r>
          </a:p>
          <a:p>
            <a:pPr marL="628650" lvl="1" indent="-171450">
              <a:buFont typeface="Arial,Sans-Serif"/>
              <a:buChar char="•"/>
            </a:pPr>
            <a:r>
              <a:rPr lang="en-US"/>
              <a:t>Kentucky</a:t>
            </a:r>
          </a:p>
          <a:p>
            <a:r>
              <a:rPr lang="en-US"/>
              <a:t>More than 2 million people live in rural areas in each of the following 11 states: </a:t>
            </a:r>
          </a:p>
          <a:p>
            <a:pPr marL="628650" lvl="1" indent="-171450">
              <a:buFont typeface="Arial,Sans-Serif"/>
              <a:buChar char="•"/>
            </a:pPr>
            <a:r>
              <a:rPr lang="en-US"/>
              <a:t>Texas</a:t>
            </a:r>
          </a:p>
          <a:p>
            <a:pPr marL="628650" lvl="1" indent="-171450">
              <a:buFont typeface="Arial,Sans-Serif"/>
              <a:buChar char="•"/>
            </a:pPr>
            <a:r>
              <a:rPr lang="en-US"/>
              <a:t>North Carolina </a:t>
            </a:r>
          </a:p>
          <a:p>
            <a:pPr marL="628650" lvl="1" indent="-171450">
              <a:buFont typeface="Arial,Sans-Serif"/>
              <a:buChar char="•"/>
            </a:pPr>
            <a:r>
              <a:rPr lang="en-US"/>
              <a:t>Pennsylvania</a:t>
            </a:r>
          </a:p>
          <a:p>
            <a:pPr marL="628650" lvl="1" indent="-171450">
              <a:buFont typeface="Arial,Sans-Serif"/>
              <a:buChar char="•"/>
            </a:pPr>
            <a:r>
              <a:rPr lang="en-US"/>
              <a:t>Ohio</a:t>
            </a:r>
            <a:endParaRPr lang="en-US">
              <a:ea typeface="Calibri"/>
              <a:cs typeface="Calibri"/>
            </a:endParaRPr>
          </a:p>
          <a:p>
            <a:pPr marL="628650" lvl="1" indent="-171450">
              <a:buFont typeface="Arial,Sans-Serif"/>
              <a:buChar char="•"/>
            </a:pPr>
            <a:r>
              <a:rPr lang="en-US"/>
              <a:t>Georgia</a:t>
            </a:r>
            <a:endParaRPr lang="en-US">
              <a:ea typeface="Calibri"/>
              <a:cs typeface="Calibri"/>
            </a:endParaRPr>
          </a:p>
          <a:p>
            <a:pPr marL="628650" lvl="1" indent="-171450">
              <a:buFont typeface="Arial,Sans-Serif"/>
              <a:buChar char="•"/>
            </a:pPr>
            <a:r>
              <a:rPr lang="en-US"/>
              <a:t>Michigan</a:t>
            </a:r>
            <a:endParaRPr lang="en-US">
              <a:ea typeface="Calibri"/>
              <a:cs typeface="Calibri"/>
            </a:endParaRPr>
          </a:p>
          <a:p>
            <a:pPr marL="628650" lvl="1" indent="-171450">
              <a:buFont typeface="Arial,Sans-Serif"/>
              <a:buChar char="•"/>
            </a:pPr>
            <a:r>
              <a:rPr lang="en-US"/>
              <a:t>New York</a:t>
            </a:r>
            <a:endParaRPr lang="en-US">
              <a:ea typeface="Calibri"/>
              <a:cs typeface="Calibri"/>
            </a:endParaRPr>
          </a:p>
          <a:p>
            <a:pPr marL="628650" lvl="1" indent="-171450">
              <a:buFont typeface="Arial,Sans-Serif"/>
              <a:buChar char="•"/>
            </a:pPr>
            <a:r>
              <a:rPr lang="en-US"/>
              <a:t>Tennessee</a:t>
            </a:r>
            <a:endParaRPr lang="en-US">
              <a:ea typeface="Calibri"/>
              <a:cs typeface="Calibri"/>
            </a:endParaRPr>
          </a:p>
          <a:p>
            <a:pPr marL="628650" lvl="1" indent="-171450">
              <a:buFont typeface="Arial,Sans-Serif"/>
              <a:buChar char="•"/>
            </a:pPr>
            <a:r>
              <a:rPr lang="en-US"/>
              <a:t>California</a:t>
            </a:r>
            <a:endParaRPr lang="en-US">
              <a:ea typeface="Calibri"/>
              <a:cs typeface="Calibri"/>
            </a:endParaRPr>
          </a:p>
          <a:p>
            <a:pPr marL="628650" lvl="1" indent="-171450">
              <a:buFont typeface="Arial,Sans-Serif"/>
              <a:buChar char="•"/>
            </a:pPr>
            <a:r>
              <a:rPr lang="en-US"/>
              <a:t>Alabama</a:t>
            </a:r>
            <a:endParaRPr lang="en-US">
              <a:ea typeface="Calibri"/>
              <a:cs typeface="Calibri"/>
            </a:endParaRPr>
          </a:p>
          <a:p>
            <a:pPr marL="628650" lvl="1" indent="-171450">
              <a:buFont typeface="Arial,Sans-Serif"/>
              <a:buChar char="•"/>
            </a:pPr>
            <a:r>
              <a:rPr lang="en-US"/>
              <a:t>Virginia </a:t>
            </a:r>
            <a:endParaRPr lang="en-US">
              <a:ea typeface="Calibri"/>
              <a:cs typeface="Calibri"/>
            </a:endParaRPr>
          </a:p>
          <a:p>
            <a:endParaRPr lang="en-US"/>
          </a:p>
          <a:p>
            <a:r>
              <a:rPr lang="en-US"/>
              <a:t>The nationwide child care gap in urban areas is 28.9%, versus 35.1% in rural areas. </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Beyond the existence of the gap, the economic implications of parents unable to enter the workforce extends to households, businesses, and tax revenues. States with the largest rural child care gaps face the greatest economic consequences, with costs in the rural areas studied by BPC ranging from $33 billion to $50 billion.</a:t>
            </a:r>
          </a:p>
        </p:txBody>
      </p:sp>
      <p:sp>
        <p:nvSpPr>
          <p:cNvPr id="4" name="Slide Number Placeholder 3"/>
          <p:cNvSpPr>
            <a:spLocks noGrp="1"/>
          </p:cNvSpPr>
          <p:nvPr>
            <p:ph type="sldNum" sz="quarter" idx="5"/>
          </p:nvPr>
        </p:nvSpPr>
        <p:spPr/>
        <p:txBody>
          <a:bodyPr/>
          <a:lstStyle/>
          <a:p>
            <a:fld id="{698E73B4-1584-AF40-AB5D-AA8E1070B936}" type="slidenum">
              <a:rPr lang="en-US" smtClean="0"/>
              <a:t>4</a:t>
            </a:fld>
            <a:endParaRPr lang="en-US"/>
          </a:p>
        </p:txBody>
      </p:sp>
    </p:spTree>
    <p:extLst>
      <p:ext uri="{BB962C8B-B14F-4D97-AF65-F5344CB8AC3E}">
        <p14:creationId xmlns:p14="http://schemas.microsoft.com/office/powerpoint/2010/main" val="120433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8E73B4-1584-AF40-AB5D-AA8E1070B936}" type="slidenum">
              <a:rPr lang="en-US" smtClean="0"/>
              <a:t>5</a:t>
            </a:fld>
            <a:endParaRPr lang="en-US"/>
          </a:p>
        </p:txBody>
      </p:sp>
    </p:spTree>
    <p:extLst>
      <p:ext uri="{BB962C8B-B14F-4D97-AF65-F5344CB8AC3E}">
        <p14:creationId xmlns:p14="http://schemas.microsoft.com/office/powerpoint/2010/main" val="372420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Residents travel longer distances to access services and resources than in cities and suburbs, affecting families’ access to child care programs and parents’ ability to remain in the workforce. The rural child care workforce has less access to resources, including professional development and higher education. Rural areas feel the child care workforce shortages more acutely than urban areas, making it even harder to sustain programs and maintain quality. Rural challenges are felt by every stakeholder in the child care system, from families of young children to state administrators. Family child care programs have less access to capital as self-employed, for-profit entities. Many loans and grants are available only for nonprofits. Geographically large states with small populations have additional administrative burdens because of added travel time. For agency staff, it costs more to perform licensing inspections, provide coaching and technical assistance observations, and implement professional development trainings.</a:t>
            </a:r>
          </a:p>
          <a:p>
            <a:endParaRPr lang="en-US"/>
          </a:p>
        </p:txBody>
      </p:sp>
      <p:sp>
        <p:nvSpPr>
          <p:cNvPr id="4" name="Slide Number Placeholder 3"/>
          <p:cNvSpPr>
            <a:spLocks noGrp="1"/>
          </p:cNvSpPr>
          <p:nvPr>
            <p:ph type="sldNum" sz="quarter" idx="5"/>
          </p:nvPr>
        </p:nvSpPr>
        <p:spPr/>
        <p:txBody>
          <a:bodyPr/>
          <a:lstStyle/>
          <a:p>
            <a:fld id="{698E73B4-1584-AF40-AB5D-AA8E1070B936}" type="slidenum">
              <a:rPr lang="en-US" smtClean="0"/>
              <a:t>6</a:t>
            </a:fld>
            <a:endParaRPr lang="en-US"/>
          </a:p>
        </p:txBody>
      </p:sp>
    </p:spTree>
    <p:extLst>
      <p:ext uri="{BB962C8B-B14F-4D97-AF65-F5344CB8AC3E}">
        <p14:creationId xmlns:p14="http://schemas.microsoft.com/office/powerpoint/2010/main" val="266760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Residents travel longer distances to access services and resources than in cities and suburbs, affecting families’ access to child care programs and parents’ ability to remain in the workforce. The rural child care workforce has less access to resources, including professional development and higher education. Rural areas feel the child care workforce shortages more acutely than urban areas, making it even harder to sustain programs and maintain quality. Rural challenges are felt by every stakeholder in the child care system, from families of young children to state administrators. Family child care programs have less access to capital as self-employed, for-profit entities. Many loans and grants are available only for nonprofits. Geographically large states with small populations have additional administrative burdens because of added travel time. For agency staff, it costs more to perform licensing inspections, provide coaching and technical assistance observations, and implement professional development trainings.</a:t>
            </a:r>
          </a:p>
          <a:p>
            <a:endParaRPr lang="en-US"/>
          </a:p>
        </p:txBody>
      </p:sp>
      <p:sp>
        <p:nvSpPr>
          <p:cNvPr id="4" name="Slide Number Placeholder 3"/>
          <p:cNvSpPr>
            <a:spLocks noGrp="1"/>
          </p:cNvSpPr>
          <p:nvPr>
            <p:ph type="sldNum" sz="quarter" idx="5"/>
          </p:nvPr>
        </p:nvSpPr>
        <p:spPr/>
        <p:txBody>
          <a:bodyPr/>
          <a:lstStyle/>
          <a:p>
            <a:fld id="{698E73B4-1584-AF40-AB5D-AA8E1070B936}" type="slidenum">
              <a:rPr lang="en-US" smtClean="0"/>
              <a:t>7</a:t>
            </a:fld>
            <a:endParaRPr lang="en-US"/>
          </a:p>
        </p:txBody>
      </p:sp>
    </p:spTree>
    <p:extLst>
      <p:ext uri="{BB962C8B-B14F-4D97-AF65-F5344CB8AC3E}">
        <p14:creationId xmlns:p14="http://schemas.microsoft.com/office/powerpoint/2010/main" val="64759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rural counties have high and persistent levels of poverty. Where poverty is highest, families struggle the most to afford child care for their children. Of parents surveyed in rural areas who considered a licensed program but instead relied on parental or relative provided child care, more than half said that cost influenced their decision not to use a child care program. Operators of child care programs also face affordability challenges. Child care directors need funding to open their programs and to withstand enrollment fluctuations; they also need adequate revenue to maintain facilities and equipment. Private capital, investors, and existing child care business owners are less likely to expand in rural areas where smaller populations and spread-out resources add additional challenges. Federal, state, and local funds are less accessible in rural areas, which often lack coordinated regional services. As a result, child care programs struggle to access financing. </a:t>
            </a:r>
          </a:p>
          <a:p>
            <a:endParaRPr lang="en-US"/>
          </a:p>
        </p:txBody>
      </p:sp>
      <p:sp>
        <p:nvSpPr>
          <p:cNvPr id="4" name="Slide Number Placeholder 3"/>
          <p:cNvSpPr>
            <a:spLocks noGrp="1"/>
          </p:cNvSpPr>
          <p:nvPr>
            <p:ph type="sldNum" sz="quarter" idx="5"/>
          </p:nvPr>
        </p:nvSpPr>
        <p:spPr/>
        <p:txBody>
          <a:bodyPr/>
          <a:lstStyle/>
          <a:p>
            <a:fld id="{698E73B4-1584-AF40-AB5D-AA8E1070B936}" type="slidenum">
              <a:rPr lang="en-US" smtClean="0"/>
              <a:t>8</a:t>
            </a:fld>
            <a:endParaRPr lang="en-US"/>
          </a:p>
        </p:txBody>
      </p:sp>
    </p:spTree>
    <p:extLst>
      <p:ext uri="{BB962C8B-B14F-4D97-AF65-F5344CB8AC3E}">
        <p14:creationId xmlns:p14="http://schemas.microsoft.com/office/powerpoint/2010/main" val="1492497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 administrators can incorporate flexible policies and career pathways that are responsive to workforce shortages, workforce turnover, and the lack of access to training, credentials, and higher education in many areas. States can offer multiple career pathways as part of workforce development strategies for child care that take rural challenges into account. To increase access to child care and early learning, states and communities need to support the construction, renovation, and maintenance of facilities in ways that are responsive to rural contexts. This support could include partnerships with employers, school districts, and other local community partners. </a:t>
            </a:r>
          </a:p>
          <a:p>
            <a:endParaRPr lang="en-US"/>
          </a:p>
        </p:txBody>
      </p:sp>
      <p:sp>
        <p:nvSpPr>
          <p:cNvPr id="4" name="Slide Number Placeholder 3"/>
          <p:cNvSpPr>
            <a:spLocks noGrp="1"/>
          </p:cNvSpPr>
          <p:nvPr>
            <p:ph type="sldNum" sz="quarter" idx="5"/>
          </p:nvPr>
        </p:nvSpPr>
        <p:spPr/>
        <p:txBody>
          <a:bodyPr/>
          <a:lstStyle/>
          <a:p>
            <a:fld id="{698E73B4-1584-AF40-AB5D-AA8E1070B936}" type="slidenum">
              <a:rPr lang="en-US" smtClean="0"/>
              <a:t>9</a:t>
            </a:fld>
            <a:endParaRPr lang="en-US"/>
          </a:p>
        </p:txBody>
      </p:sp>
    </p:spTree>
    <p:extLst>
      <p:ext uri="{BB962C8B-B14F-4D97-AF65-F5344CB8AC3E}">
        <p14:creationId xmlns:p14="http://schemas.microsoft.com/office/powerpoint/2010/main" val="105755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 administrators can incorporate flexible policies and career pathways that are responsive to workforce shortages, workforce turnover, and the lack of access to training, credentials, and higher education in many areas. States can offer multiple career pathways as part of workforce development strategies for child care that take rural challenges into account. To increase access to child care and early learning, states and communities need to support the construction, renovation, and maintenance of facilities in ways that are responsive to rural contexts. This support could include partnerships with employers, school districts, and other local community partners. </a:t>
            </a:r>
          </a:p>
          <a:p>
            <a:endParaRPr lang="en-US"/>
          </a:p>
        </p:txBody>
      </p:sp>
      <p:sp>
        <p:nvSpPr>
          <p:cNvPr id="4" name="Slide Number Placeholder 3"/>
          <p:cNvSpPr>
            <a:spLocks noGrp="1"/>
          </p:cNvSpPr>
          <p:nvPr>
            <p:ph type="sldNum" sz="quarter" idx="5"/>
          </p:nvPr>
        </p:nvSpPr>
        <p:spPr/>
        <p:txBody>
          <a:bodyPr/>
          <a:lstStyle/>
          <a:p>
            <a:fld id="{698E73B4-1584-AF40-AB5D-AA8E1070B936}" type="slidenum">
              <a:rPr lang="en-US" smtClean="0"/>
              <a:t>10</a:t>
            </a:fld>
            <a:endParaRPr lang="en-US"/>
          </a:p>
        </p:txBody>
      </p:sp>
    </p:spTree>
    <p:extLst>
      <p:ext uri="{BB962C8B-B14F-4D97-AF65-F5344CB8AC3E}">
        <p14:creationId xmlns:p14="http://schemas.microsoft.com/office/powerpoint/2010/main" val="399253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twitter.com/BPC_Bipartisan" TargetMode="External"/><Relationship Id="rId7" Type="http://schemas.openxmlformats.org/officeDocument/2006/relationships/hyperlink" Target="https://www.youtube.com/user/BipartisanPolicy"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hyperlink" Target="https://www.linkedin.com/company/bipartisan-policy-center/" TargetMode="External"/><Relationship Id="rId4" Type="http://schemas.openxmlformats.org/officeDocument/2006/relationships/image" Target="../media/image3.emf"/><Relationship Id="rId9"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twitter.com/BPC_Bipartisan" TargetMode="External"/><Relationship Id="rId7" Type="http://schemas.openxmlformats.org/officeDocument/2006/relationships/hyperlink" Target="https://www.youtube.com/user/BipartisanPolicy"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hyperlink" Target="https://www.linkedin.com/company/bipartisan-policy-center/" TargetMode="External"/><Relationship Id="rId4" Type="http://schemas.openxmlformats.org/officeDocument/2006/relationships/image" Target="../media/image3.emf"/><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emf"/><Relationship Id="rId7" Type="http://schemas.openxmlformats.org/officeDocument/2006/relationships/image" Target="../media/image5.emf"/><Relationship Id="rId2" Type="http://schemas.openxmlformats.org/officeDocument/2006/relationships/hyperlink" Target="https://twitter.com/BPC_Bipartisan" TargetMode="External"/><Relationship Id="rId1" Type="http://schemas.openxmlformats.org/officeDocument/2006/relationships/slideMaster" Target="../slideMasters/slideMaster1.xml"/><Relationship Id="rId6" Type="http://schemas.openxmlformats.org/officeDocument/2006/relationships/hyperlink" Target="https://www.youtube.com/user/BipartisanPolicy" TargetMode="External"/><Relationship Id="rId5" Type="http://schemas.openxmlformats.org/officeDocument/2006/relationships/image" Target="../media/image4.emf"/><Relationship Id="rId4" Type="http://schemas.openxmlformats.org/officeDocument/2006/relationships/hyperlink" Target="https://www.linkedin.com/company/bipartisan-policy-center/"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emf"/><Relationship Id="rId7" Type="http://schemas.openxmlformats.org/officeDocument/2006/relationships/image" Target="../media/image5.emf"/><Relationship Id="rId2" Type="http://schemas.openxmlformats.org/officeDocument/2006/relationships/hyperlink" Target="https://twitter.com/BPC_Bipartisan" TargetMode="External"/><Relationship Id="rId1" Type="http://schemas.openxmlformats.org/officeDocument/2006/relationships/slideMaster" Target="../slideMasters/slideMaster1.xml"/><Relationship Id="rId6" Type="http://schemas.openxmlformats.org/officeDocument/2006/relationships/hyperlink" Target="https://www.youtube.com/user/BipartisanPolicy" TargetMode="External"/><Relationship Id="rId5" Type="http://schemas.openxmlformats.org/officeDocument/2006/relationships/image" Target="../media/image4.emf"/><Relationship Id="rId4" Type="http://schemas.openxmlformats.org/officeDocument/2006/relationships/hyperlink" Target="https://www.linkedin.com/company/bipartisan-policy-center/"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5.emf"/><Relationship Id="rId2" Type="http://schemas.openxmlformats.org/officeDocument/2006/relationships/hyperlink" Target="https://twitter.com/BPC_Bipartisan" TargetMode="External"/><Relationship Id="rId1" Type="http://schemas.openxmlformats.org/officeDocument/2006/relationships/slideMaster" Target="../slideMasters/slideMaster1.xml"/><Relationship Id="rId6" Type="http://schemas.openxmlformats.org/officeDocument/2006/relationships/hyperlink" Target="https://www.youtube.com/user/BipartisanPolicy" TargetMode="External"/><Relationship Id="rId5" Type="http://schemas.openxmlformats.org/officeDocument/2006/relationships/image" Target="../media/image4.emf"/><Relationship Id="rId4" Type="http://schemas.openxmlformats.org/officeDocument/2006/relationships/hyperlink" Target="https://www.linkedin.com/company/bipartisan-policy-cente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emf"/><Relationship Id="rId7" Type="http://schemas.openxmlformats.org/officeDocument/2006/relationships/image" Target="../media/image5.emf"/><Relationship Id="rId2" Type="http://schemas.openxmlformats.org/officeDocument/2006/relationships/hyperlink" Target="https://twitter.com/BPC_Bipartisan" TargetMode="External"/><Relationship Id="rId1" Type="http://schemas.openxmlformats.org/officeDocument/2006/relationships/slideMaster" Target="../slideMasters/slideMaster1.xml"/><Relationship Id="rId6" Type="http://schemas.openxmlformats.org/officeDocument/2006/relationships/hyperlink" Target="https://www.youtube.com/user/BipartisanPolicy" TargetMode="External"/><Relationship Id="rId5" Type="http://schemas.openxmlformats.org/officeDocument/2006/relationships/image" Target="../media/image4.emf"/><Relationship Id="rId4" Type="http://schemas.openxmlformats.org/officeDocument/2006/relationships/hyperlink" Target="https://www.linkedin.com/company/bipartisan-policy-center/" TargetMode="External"/><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twitter.com/BPC_Bipartisan" TargetMode="External"/><Relationship Id="rId7" Type="http://schemas.openxmlformats.org/officeDocument/2006/relationships/hyperlink" Target="https://www.youtube.com/user/BipartisanPolicy"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hyperlink" Target="https://www.linkedin.com/company/bipartisan-policy-center/" TargetMode="External"/><Relationship Id="rId4" Type="http://schemas.openxmlformats.org/officeDocument/2006/relationships/image" Target="../media/image3.emf"/><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twitter.com/BPC_Bipartisan" TargetMode="External"/><Relationship Id="rId7" Type="http://schemas.openxmlformats.org/officeDocument/2006/relationships/hyperlink" Target="https://www.youtube.com/user/BipartisanPolicy"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hyperlink" Target="https://www.linkedin.com/company/bipartisan-policy-center/" TargetMode="External"/><Relationship Id="rId4" Type="http://schemas.openxmlformats.org/officeDocument/2006/relationships/image" Target="../media/image3.emf"/><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twitter.com/BPC_Bipartisan" TargetMode="External"/><Relationship Id="rId7" Type="http://schemas.openxmlformats.org/officeDocument/2006/relationships/hyperlink" Target="https://www.youtube.com/user/BipartisanPolicy"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hyperlink" Target="https://www.linkedin.com/company/bipartisan-policy-center/" TargetMode="External"/><Relationship Id="rId4" Type="http://schemas.openxmlformats.org/officeDocument/2006/relationships/image" Target="../media/image3.emf"/><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twitter.com/BPC_Bipartisan" TargetMode="External"/><Relationship Id="rId7" Type="http://schemas.openxmlformats.org/officeDocument/2006/relationships/hyperlink" Target="https://www.youtube.com/user/BipartisanPolicy"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hyperlink" Target="https://www.linkedin.com/company/bipartisan-policy-center/" TargetMode="External"/><Relationship Id="rId4" Type="http://schemas.openxmlformats.org/officeDocument/2006/relationships/image" Target="../media/image3.emf"/><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Gradient">
    <p:spTree>
      <p:nvGrpSpPr>
        <p:cNvPr id="1" name=""/>
        <p:cNvGrpSpPr/>
        <p:nvPr/>
      </p:nvGrpSpPr>
      <p:grpSpPr>
        <a:xfrm>
          <a:off x="0" y="0"/>
          <a:ext cx="0" cy="0"/>
          <a:chOff x="0" y="0"/>
          <a:chExt cx="0" cy="0"/>
        </a:xfrm>
      </p:grpSpPr>
      <p:pic>
        <p:nvPicPr>
          <p:cNvPr id="19" name="Picture 18" descr="A picture containing cloud, sky, outdoor, building&#10;&#10;Description automatically generated">
            <a:extLst>
              <a:ext uri="{FF2B5EF4-FFF2-40B4-BE49-F238E27FC236}">
                <a16:creationId xmlns:a16="http://schemas.microsoft.com/office/drawing/2014/main" id="{D6B079A0-94CB-8491-377B-DE8D58F01585}"/>
              </a:ext>
            </a:extLst>
          </p:cNvPr>
          <p:cNvPicPr>
            <a:picLocks noChangeAspect="1"/>
          </p:cNvPicPr>
          <p:nvPr userDrawn="1"/>
        </p:nvPicPr>
        <p:blipFill rotWithShape="1">
          <a:blip r:embed="rId2"/>
          <a:srcRect t="19" b="15710"/>
          <a:stretch/>
        </p:blipFill>
        <p:spPr>
          <a:xfrm>
            <a:off x="-1" y="-1"/>
            <a:ext cx="12201479" cy="6858000"/>
          </a:xfrm>
          <a:prstGeom prst="rect">
            <a:avLst/>
          </a:prstGeom>
        </p:spPr>
      </p:pic>
      <p:sp>
        <p:nvSpPr>
          <p:cNvPr id="20" name="Rectangle 19">
            <a:extLst>
              <a:ext uri="{FF2B5EF4-FFF2-40B4-BE49-F238E27FC236}">
                <a16:creationId xmlns:a16="http://schemas.microsoft.com/office/drawing/2014/main" id="{5E4F14C6-E69D-0D7C-0BA7-CA99E5618C7D}"/>
              </a:ext>
            </a:extLst>
          </p:cNvPr>
          <p:cNvSpPr/>
          <p:nvPr userDrawn="1"/>
        </p:nvSpPr>
        <p:spPr>
          <a:xfrm>
            <a:off x="0" y="-1"/>
            <a:ext cx="12201478" cy="6858000"/>
          </a:xfrm>
          <a:prstGeom prst="rect">
            <a:avLst/>
          </a:prstGeom>
          <a:gradFill flip="none" rotWithShape="1">
            <a:gsLst>
              <a:gs pos="0">
                <a:srgbClr val="316094">
                  <a:alpha val="92090"/>
                </a:srgbClr>
              </a:gs>
              <a:gs pos="100000">
                <a:srgbClr val="E53E51">
                  <a:alpha val="92297"/>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with low confidence">
            <a:extLst>
              <a:ext uri="{FF2B5EF4-FFF2-40B4-BE49-F238E27FC236}">
                <a16:creationId xmlns:a16="http://schemas.microsoft.com/office/drawing/2014/main" id="{A0BA82CA-26DC-6E7F-CFED-CD812249AFE5}"/>
              </a:ext>
            </a:extLst>
          </p:cNvPr>
          <p:cNvPicPr>
            <a:picLocks noChangeAspect="1"/>
          </p:cNvPicPr>
          <p:nvPr userDrawn="1"/>
        </p:nvPicPr>
        <p:blipFill>
          <a:blip r:embed="rId3"/>
          <a:stretch>
            <a:fillRect/>
          </a:stretch>
        </p:blipFill>
        <p:spPr>
          <a:xfrm>
            <a:off x="4539674" y="770021"/>
            <a:ext cx="3112651" cy="1140661"/>
          </a:xfrm>
          <a:prstGeom prst="rect">
            <a:avLst/>
          </a:prstGeom>
        </p:spPr>
      </p:pic>
      <p:sp>
        <p:nvSpPr>
          <p:cNvPr id="21" name="Text Placeholder 4">
            <a:extLst>
              <a:ext uri="{FF2B5EF4-FFF2-40B4-BE49-F238E27FC236}">
                <a16:creationId xmlns:a16="http://schemas.microsoft.com/office/drawing/2014/main" id="{680FC3FE-5263-E30A-7427-FFC2B05F3DAB}"/>
              </a:ext>
            </a:extLst>
          </p:cNvPr>
          <p:cNvSpPr>
            <a:spLocks noGrp="1"/>
          </p:cNvSpPr>
          <p:nvPr>
            <p:ph type="body" sz="quarter" idx="10" hasCustomPrompt="1"/>
          </p:nvPr>
        </p:nvSpPr>
        <p:spPr>
          <a:xfrm>
            <a:off x="0" y="2890566"/>
            <a:ext cx="12192000" cy="1913710"/>
          </a:xfrm>
        </p:spPr>
        <p:txBody>
          <a:bodyPr>
            <a:normAutofit/>
          </a:bodyPr>
          <a:lstStyle>
            <a:lvl1pPr marL="0" indent="0" algn="ctr">
              <a:lnSpc>
                <a:spcPct val="100000"/>
              </a:lnSpc>
              <a:buNone/>
              <a:defRPr sz="5400" b="1" i="0">
                <a:solidFill>
                  <a:schemeClr val="bg1"/>
                </a:solidFill>
                <a:latin typeface="Styrene A Black" pitchFamily="2" charset="77"/>
              </a:defRPr>
            </a:lvl1pPr>
          </a:lstStyle>
          <a:p>
            <a:pPr lvl="0"/>
            <a:r>
              <a:rPr lang="en-US"/>
              <a:t>Presentation Title </a:t>
            </a:r>
            <a:br>
              <a:rPr lang="en-US"/>
            </a:br>
            <a:r>
              <a:rPr lang="en-US"/>
              <a:t>Goes Here</a:t>
            </a:r>
          </a:p>
        </p:txBody>
      </p:sp>
      <p:sp>
        <p:nvSpPr>
          <p:cNvPr id="22" name="Text Placeholder 26">
            <a:extLst>
              <a:ext uri="{FF2B5EF4-FFF2-40B4-BE49-F238E27FC236}">
                <a16:creationId xmlns:a16="http://schemas.microsoft.com/office/drawing/2014/main" id="{C86DE9A7-CDF2-B23D-6A48-5693992DD7AB}"/>
              </a:ext>
            </a:extLst>
          </p:cNvPr>
          <p:cNvSpPr>
            <a:spLocks noGrp="1"/>
          </p:cNvSpPr>
          <p:nvPr>
            <p:ph type="body" sz="quarter" idx="11" hasCustomPrompt="1"/>
          </p:nvPr>
        </p:nvSpPr>
        <p:spPr>
          <a:xfrm>
            <a:off x="0" y="4866826"/>
            <a:ext cx="12192000" cy="696128"/>
          </a:xfrm>
        </p:spPr>
        <p:txBody>
          <a:bodyPr>
            <a:normAutofit/>
          </a:bodyPr>
          <a:lstStyle>
            <a:lvl1pPr marL="0" indent="0" algn="ctr">
              <a:buNone/>
              <a:defRPr sz="1800" b="0" i="0">
                <a:solidFill>
                  <a:schemeClr val="bg1"/>
                </a:solidFill>
                <a:latin typeface="Styrene A Regular" pitchFamily="2" charset="77"/>
              </a:defRPr>
            </a:lvl1pPr>
          </a:lstStyle>
          <a:p>
            <a:pPr lvl="0"/>
            <a:r>
              <a:rPr lang="en-US"/>
              <a:t>Subtitle</a:t>
            </a:r>
          </a:p>
          <a:p>
            <a:pPr lvl="0"/>
            <a:endParaRPr lang="en-US"/>
          </a:p>
        </p:txBody>
      </p:sp>
    </p:spTree>
    <p:extLst>
      <p:ext uri="{BB962C8B-B14F-4D97-AF65-F5344CB8AC3E}">
        <p14:creationId xmlns:p14="http://schemas.microsoft.com/office/powerpoint/2010/main" val="240193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wo Column_Bullets">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0AFBE16D-A665-ACC0-1E82-299B1858508A}"/>
              </a:ext>
            </a:extLst>
          </p:cNvPr>
          <p:cNvPicPr>
            <a:picLocks noChangeAspect="1"/>
          </p:cNvPicPr>
          <p:nvPr userDrawn="1"/>
        </p:nvPicPr>
        <p:blipFill>
          <a:blip r:embed="rId2"/>
          <a:stretch>
            <a:fillRect/>
          </a:stretch>
        </p:blipFill>
        <p:spPr>
          <a:xfrm rot="16200000">
            <a:off x="-4461520" y="1421450"/>
            <a:ext cx="10181153" cy="4015102"/>
          </a:xfrm>
          <a:prstGeom prst="rect">
            <a:avLst/>
          </a:prstGeom>
        </p:spPr>
      </p:pic>
      <p:sp>
        <p:nvSpPr>
          <p:cNvPr id="27" name="Text Placeholder 26">
            <a:extLst>
              <a:ext uri="{FF2B5EF4-FFF2-40B4-BE49-F238E27FC236}">
                <a16:creationId xmlns:a16="http://schemas.microsoft.com/office/drawing/2014/main" id="{74E695B8-E5C0-AE72-3AFA-F3D23BFB10EB}"/>
              </a:ext>
            </a:extLst>
          </p:cNvPr>
          <p:cNvSpPr>
            <a:spLocks noGrp="1"/>
          </p:cNvSpPr>
          <p:nvPr>
            <p:ph type="body" sz="quarter" idx="10" hasCustomPrompt="1"/>
          </p:nvPr>
        </p:nvSpPr>
        <p:spPr>
          <a:xfrm>
            <a:off x="1115755" y="866207"/>
            <a:ext cx="5526087" cy="379412"/>
          </a:xfrm>
        </p:spPr>
        <p:txBody>
          <a:bodyPr>
            <a:normAutofit/>
          </a:bodyPr>
          <a:lstStyle>
            <a:lvl1pPr marL="0" indent="0">
              <a:buNone/>
              <a:defRPr sz="1800" b="0" i="0">
                <a:latin typeface="Styrene A Regular" pitchFamily="2" charset="77"/>
              </a:defRPr>
            </a:lvl1pPr>
          </a:lstStyle>
          <a:p>
            <a:pPr lvl="0"/>
            <a:r>
              <a:rPr lang="en-US"/>
              <a:t>Subtitle</a:t>
            </a:r>
          </a:p>
        </p:txBody>
      </p:sp>
      <p:sp>
        <p:nvSpPr>
          <p:cNvPr id="39" name="Text Placeholder 38">
            <a:extLst>
              <a:ext uri="{FF2B5EF4-FFF2-40B4-BE49-F238E27FC236}">
                <a16:creationId xmlns:a16="http://schemas.microsoft.com/office/drawing/2014/main" id="{287EF2F0-8F84-EF7D-DE58-8161B4D67D5F}"/>
              </a:ext>
            </a:extLst>
          </p:cNvPr>
          <p:cNvSpPr>
            <a:spLocks noGrp="1"/>
          </p:cNvSpPr>
          <p:nvPr>
            <p:ph type="body" sz="quarter" idx="13" hasCustomPrompt="1"/>
          </p:nvPr>
        </p:nvSpPr>
        <p:spPr>
          <a:xfrm>
            <a:off x="1115755" y="1368109"/>
            <a:ext cx="9056687" cy="640305"/>
          </a:xfrm>
        </p:spPr>
        <p:txBody>
          <a:bodyPr>
            <a:noAutofit/>
          </a:bodyPr>
          <a:lstStyle>
            <a:lvl1pPr marL="0" indent="0">
              <a:buNone/>
              <a:defRPr sz="4800" b="1" i="0">
                <a:solidFill>
                  <a:srgbClr val="2A7DE1"/>
                </a:solidFill>
                <a:latin typeface="Styrene A Black" pitchFamily="2" charset="77"/>
              </a:defRPr>
            </a:lvl1pPr>
          </a:lstStyle>
          <a:p>
            <a:pPr lvl="0"/>
            <a:r>
              <a:rPr lang="en-US"/>
              <a:t>Slide Title Goes Here</a:t>
            </a:r>
          </a:p>
        </p:txBody>
      </p:sp>
      <p:sp>
        <p:nvSpPr>
          <p:cNvPr id="41" name="Text Placeholder 40">
            <a:extLst>
              <a:ext uri="{FF2B5EF4-FFF2-40B4-BE49-F238E27FC236}">
                <a16:creationId xmlns:a16="http://schemas.microsoft.com/office/drawing/2014/main" id="{91E3CCDF-BD27-2B29-5307-9524F27571B2}"/>
              </a:ext>
            </a:extLst>
          </p:cNvPr>
          <p:cNvSpPr>
            <a:spLocks noGrp="1"/>
          </p:cNvSpPr>
          <p:nvPr>
            <p:ph type="body" sz="quarter" idx="14"/>
          </p:nvPr>
        </p:nvSpPr>
        <p:spPr>
          <a:xfrm>
            <a:off x="1115754" y="2152903"/>
            <a:ext cx="9056687" cy="379412"/>
          </a:xfrm>
        </p:spPr>
        <p:txBody>
          <a:bodyPr>
            <a:normAutofit/>
          </a:bodyPr>
          <a:lstStyle>
            <a:lvl1pPr marL="0" indent="0">
              <a:lnSpc>
                <a:spcPct val="100000"/>
              </a:lnSpc>
              <a:buNone/>
              <a:defRPr sz="1200"/>
            </a:lvl1pPr>
          </a:lstStyle>
          <a:p>
            <a:pPr lvl="0"/>
            <a:r>
              <a:rPr lang="en-US"/>
              <a:t>Click to edit Master text styles</a:t>
            </a:r>
          </a:p>
        </p:txBody>
      </p:sp>
      <p:sp>
        <p:nvSpPr>
          <p:cNvPr id="6" name="Text Placeholder 5">
            <a:extLst>
              <a:ext uri="{FF2B5EF4-FFF2-40B4-BE49-F238E27FC236}">
                <a16:creationId xmlns:a16="http://schemas.microsoft.com/office/drawing/2014/main" id="{099090D5-919F-22FB-15AD-64BC56774148}"/>
              </a:ext>
            </a:extLst>
          </p:cNvPr>
          <p:cNvSpPr>
            <a:spLocks noGrp="1"/>
          </p:cNvSpPr>
          <p:nvPr>
            <p:ph type="body" sz="quarter" idx="15" hasCustomPrompt="1"/>
          </p:nvPr>
        </p:nvSpPr>
        <p:spPr>
          <a:xfrm>
            <a:off x="1111064" y="2735206"/>
            <a:ext cx="4310487" cy="3487794"/>
          </a:xfrm>
        </p:spPr>
        <p:txBody>
          <a:bodyPr>
            <a:normAutofit/>
          </a:bodyPr>
          <a:lstStyle>
            <a:lvl1pPr marL="91440" indent="0">
              <a:lnSpc>
                <a:spcPct val="100000"/>
              </a:lnSpc>
              <a:buFontTx/>
              <a:buNone/>
              <a:defRPr sz="1050" b="0" i="0">
                <a:latin typeface="Styrene A Regular" pitchFamily="2" charset="77"/>
              </a:defRPr>
            </a:lvl1pPr>
          </a:lstStyle>
          <a:p>
            <a:pPr marL="0" indent="0">
              <a:buNone/>
            </a:pPr>
            <a:r>
              <a:rPr lang="en-US" sz="1200" b="1">
                <a:solidFill>
                  <a:srgbClr val="333638"/>
                </a:solidFill>
                <a:latin typeface="Styrene A Black" pitchFamily="2" charset="77"/>
              </a:rPr>
              <a:t>Bullet Title</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1</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2</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3</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4</a:t>
            </a:r>
          </a:p>
          <a:p>
            <a:pPr marL="0" indent="0">
              <a:buNone/>
            </a:pPr>
            <a:r>
              <a:rPr lang="en-US" sz="1200" b="1">
                <a:solidFill>
                  <a:srgbClr val="333638"/>
                </a:solidFill>
                <a:latin typeface="Styrene A Black" pitchFamily="2" charset="77"/>
              </a:rPr>
              <a:t>Bullet Title</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1</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2</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3</a:t>
            </a:r>
          </a:p>
          <a:p>
            <a:pPr marL="0" indent="0">
              <a:buNone/>
            </a:pPr>
            <a:r>
              <a:rPr lang="en-US" sz="1200" b="1">
                <a:solidFill>
                  <a:srgbClr val="333638"/>
                </a:solidFill>
                <a:latin typeface="Styrene A Black" pitchFamily="2" charset="77"/>
              </a:rPr>
              <a:t>Bullet Title</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1</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2</a:t>
            </a:r>
          </a:p>
          <a:p>
            <a:pPr marL="262890" indent="-171450">
              <a:spcBef>
                <a:spcPts val="600"/>
              </a:spcBef>
              <a:buFont typeface="Arial" panose="020B0604020202020204" pitchFamily="34" charset="0"/>
              <a:buChar char="•"/>
            </a:pPr>
            <a:endParaRPr lang="en-US" sz="1000">
              <a:solidFill>
                <a:srgbClr val="333638"/>
              </a:solidFill>
              <a:latin typeface="Styrene A Regular" pitchFamily="2" charset="77"/>
            </a:endParaRPr>
          </a:p>
          <a:p>
            <a:pPr marL="262890" indent="-171450">
              <a:spcBef>
                <a:spcPts val="600"/>
              </a:spcBef>
              <a:buFont typeface="Arial" panose="020B0604020202020204" pitchFamily="34" charset="0"/>
              <a:buChar char="•"/>
            </a:pPr>
            <a:endParaRPr lang="en-US" sz="1000">
              <a:solidFill>
                <a:srgbClr val="333638"/>
              </a:solidFill>
              <a:latin typeface="Styrene A Regular" pitchFamily="2" charset="77"/>
            </a:endParaRPr>
          </a:p>
          <a:p>
            <a:pPr marL="262890" indent="-171450">
              <a:spcBef>
                <a:spcPts val="600"/>
              </a:spcBef>
              <a:buFont typeface="Arial" panose="020B0604020202020204" pitchFamily="34" charset="0"/>
              <a:buChar char="•"/>
            </a:pPr>
            <a:endParaRPr lang="en-US" sz="1000">
              <a:solidFill>
                <a:srgbClr val="333638"/>
              </a:solidFill>
              <a:latin typeface="Styrene A Regular" pitchFamily="2" charset="77"/>
            </a:endParaRPr>
          </a:p>
          <a:p>
            <a:pPr marL="262890" indent="-171450">
              <a:spcBef>
                <a:spcPts val="600"/>
              </a:spcBef>
              <a:buFont typeface="Arial" panose="020B0604020202020204" pitchFamily="34" charset="0"/>
              <a:buChar char="•"/>
            </a:pPr>
            <a:endParaRPr lang="en-US" sz="1000">
              <a:solidFill>
                <a:srgbClr val="333638"/>
              </a:solidFill>
              <a:latin typeface="Styrene A Regular" pitchFamily="2" charset="77"/>
            </a:endParaRPr>
          </a:p>
        </p:txBody>
      </p:sp>
      <p:sp>
        <p:nvSpPr>
          <p:cNvPr id="7" name="Text Placeholder 5">
            <a:extLst>
              <a:ext uri="{FF2B5EF4-FFF2-40B4-BE49-F238E27FC236}">
                <a16:creationId xmlns:a16="http://schemas.microsoft.com/office/drawing/2014/main" id="{36AA3B52-737F-2424-4B15-D3D3E28B9E6C}"/>
              </a:ext>
            </a:extLst>
          </p:cNvPr>
          <p:cNvSpPr>
            <a:spLocks noGrp="1"/>
          </p:cNvSpPr>
          <p:nvPr>
            <p:ph type="body" sz="quarter" idx="16" hasCustomPrompt="1"/>
          </p:nvPr>
        </p:nvSpPr>
        <p:spPr>
          <a:xfrm>
            <a:off x="5861954" y="2735206"/>
            <a:ext cx="4310487" cy="3487794"/>
          </a:xfrm>
        </p:spPr>
        <p:txBody>
          <a:bodyPr>
            <a:normAutofit/>
          </a:bodyPr>
          <a:lstStyle>
            <a:lvl1pPr marL="91440" indent="0">
              <a:lnSpc>
                <a:spcPct val="100000"/>
              </a:lnSpc>
              <a:buFontTx/>
              <a:buNone/>
              <a:defRPr sz="1200" b="0" i="0">
                <a:latin typeface="Styrene A Regular" pitchFamily="2" charset="77"/>
              </a:defRPr>
            </a:lvl1pPr>
          </a:lstStyle>
          <a:p>
            <a:pPr marL="0" indent="0">
              <a:buNone/>
            </a:pPr>
            <a:r>
              <a:rPr lang="en-US" sz="1200" b="1">
                <a:solidFill>
                  <a:srgbClr val="333638"/>
                </a:solidFill>
                <a:latin typeface="Styrene A Black" pitchFamily="2" charset="77"/>
              </a:rPr>
              <a:t>Bullet Title</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1</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2</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3</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4</a:t>
            </a:r>
          </a:p>
          <a:p>
            <a:pPr marL="0" indent="0">
              <a:buNone/>
            </a:pPr>
            <a:r>
              <a:rPr lang="en-US" sz="1200" b="1">
                <a:solidFill>
                  <a:srgbClr val="333638"/>
                </a:solidFill>
                <a:latin typeface="Styrene A Black" pitchFamily="2" charset="77"/>
              </a:rPr>
              <a:t>Bullet Title</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1</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2</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3</a:t>
            </a:r>
          </a:p>
          <a:p>
            <a:pPr marL="0" indent="0">
              <a:buNone/>
            </a:pPr>
            <a:r>
              <a:rPr lang="en-US" sz="1200" b="1">
                <a:solidFill>
                  <a:srgbClr val="333638"/>
                </a:solidFill>
                <a:latin typeface="Styrene A Black" pitchFamily="2" charset="77"/>
              </a:rPr>
              <a:t>Bullet Title</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1</a:t>
            </a:r>
          </a:p>
          <a:p>
            <a:pPr marL="262890" indent="-171450">
              <a:spcBef>
                <a:spcPts val="600"/>
              </a:spcBef>
              <a:buFont typeface="Arial" panose="020B0604020202020204" pitchFamily="34" charset="0"/>
              <a:buChar char="•"/>
            </a:pPr>
            <a:r>
              <a:rPr lang="en-US" sz="1000">
                <a:solidFill>
                  <a:srgbClr val="333638"/>
                </a:solidFill>
                <a:latin typeface="Styrene A Regular" pitchFamily="2" charset="77"/>
              </a:rPr>
              <a:t>Bullet 2</a:t>
            </a:r>
          </a:p>
          <a:p>
            <a:pPr marL="262890" indent="-171450">
              <a:spcBef>
                <a:spcPts val="600"/>
              </a:spcBef>
              <a:buFont typeface="Arial" panose="020B0604020202020204" pitchFamily="34" charset="0"/>
              <a:buChar char="•"/>
            </a:pPr>
            <a:endParaRPr lang="en-US" sz="1000">
              <a:solidFill>
                <a:srgbClr val="333638"/>
              </a:solidFill>
              <a:latin typeface="Styrene A Regular" pitchFamily="2" charset="77"/>
            </a:endParaRPr>
          </a:p>
          <a:p>
            <a:pPr marL="262890" indent="-171450">
              <a:spcBef>
                <a:spcPts val="600"/>
              </a:spcBef>
              <a:buFont typeface="Arial" panose="020B0604020202020204" pitchFamily="34" charset="0"/>
              <a:buChar char="•"/>
            </a:pPr>
            <a:endParaRPr lang="en-US" sz="1000">
              <a:solidFill>
                <a:srgbClr val="333638"/>
              </a:solidFill>
              <a:latin typeface="Styrene A Regular" pitchFamily="2" charset="77"/>
            </a:endParaRPr>
          </a:p>
          <a:p>
            <a:pPr marL="262890" indent="-171450">
              <a:spcBef>
                <a:spcPts val="600"/>
              </a:spcBef>
              <a:buFont typeface="Arial" panose="020B0604020202020204" pitchFamily="34" charset="0"/>
              <a:buChar char="•"/>
            </a:pPr>
            <a:endParaRPr lang="en-US" sz="1000">
              <a:solidFill>
                <a:srgbClr val="333638"/>
              </a:solidFill>
              <a:latin typeface="Styrene A Regular" pitchFamily="2" charset="77"/>
            </a:endParaRPr>
          </a:p>
          <a:p>
            <a:pPr marL="262890" indent="-171450">
              <a:spcBef>
                <a:spcPts val="600"/>
              </a:spcBef>
              <a:buFont typeface="Arial" panose="020B0604020202020204" pitchFamily="34" charset="0"/>
              <a:buChar char="•"/>
            </a:pPr>
            <a:endParaRPr lang="en-US" sz="1000">
              <a:solidFill>
                <a:srgbClr val="333638"/>
              </a:solidFill>
              <a:latin typeface="Styrene A Regular" pitchFamily="2" charset="77"/>
            </a:endParaRPr>
          </a:p>
        </p:txBody>
      </p:sp>
      <p:sp>
        <p:nvSpPr>
          <p:cNvPr id="11" name="TextBox 10">
            <a:extLst>
              <a:ext uri="{FF2B5EF4-FFF2-40B4-BE49-F238E27FC236}">
                <a16:creationId xmlns:a16="http://schemas.microsoft.com/office/drawing/2014/main" id="{78BDFE88-5026-B3F4-0196-739A3B300479}"/>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
        <p:nvSpPr>
          <p:cNvPr id="26" name="Rectangle 25">
            <a:extLst>
              <a:ext uri="{FF2B5EF4-FFF2-40B4-BE49-F238E27FC236}">
                <a16:creationId xmlns:a16="http://schemas.microsoft.com/office/drawing/2014/main" id="{DBB7D82C-DFF3-147B-369E-302EE357048C}"/>
              </a:ext>
            </a:extLst>
          </p:cNvPr>
          <p:cNvSpPr/>
          <p:nvPr userDrawn="1"/>
        </p:nvSpPr>
        <p:spPr>
          <a:xfrm>
            <a:off x="11428882" y="0"/>
            <a:ext cx="763118" cy="6858000"/>
          </a:xfrm>
          <a:prstGeom prst="rect">
            <a:avLst/>
          </a:prstGeom>
          <a:gradFill flip="none" rotWithShape="1">
            <a:gsLst>
              <a:gs pos="0">
                <a:srgbClr val="316094"/>
              </a:gs>
              <a:gs pos="100000">
                <a:srgbClr val="E53E5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hlinkClick r:id="rId3"/>
            <a:extLst>
              <a:ext uri="{FF2B5EF4-FFF2-40B4-BE49-F238E27FC236}">
                <a16:creationId xmlns:a16="http://schemas.microsoft.com/office/drawing/2014/main" id="{A1079B1F-49CB-7EF3-E7AE-4006FEE4E060}"/>
              </a:ext>
            </a:extLst>
          </p:cNvPr>
          <p:cNvPicPr>
            <a:picLocks noChangeAspect="1"/>
          </p:cNvPicPr>
          <p:nvPr userDrawn="1"/>
        </p:nvPicPr>
        <p:blipFill>
          <a:blip r:embed="rId4"/>
          <a:stretch>
            <a:fillRect/>
          </a:stretch>
        </p:blipFill>
        <p:spPr>
          <a:xfrm>
            <a:off x="11703049" y="5195887"/>
            <a:ext cx="292100" cy="292100"/>
          </a:xfrm>
          <a:prstGeom prst="rect">
            <a:avLst/>
          </a:prstGeom>
        </p:spPr>
      </p:pic>
      <p:pic>
        <p:nvPicPr>
          <p:cNvPr id="29" name="Picture 28">
            <a:hlinkClick r:id="rId5"/>
            <a:extLst>
              <a:ext uri="{FF2B5EF4-FFF2-40B4-BE49-F238E27FC236}">
                <a16:creationId xmlns:a16="http://schemas.microsoft.com/office/drawing/2014/main" id="{8EFCC234-1FC3-19A1-7DDA-14BD58634445}"/>
              </a:ext>
            </a:extLst>
          </p:cNvPr>
          <p:cNvPicPr>
            <a:picLocks noChangeAspect="1"/>
          </p:cNvPicPr>
          <p:nvPr userDrawn="1"/>
        </p:nvPicPr>
        <p:blipFill>
          <a:blip r:embed="rId6"/>
          <a:stretch>
            <a:fillRect/>
          </a:stretch>
        </p:blipFill>
        <p:spPr>
          <a:xfrm>
            <a:off x="11703049" y="5711824"/>
            <a:ext cx="292100" cy="292100"/>
          </a:xfrm>
          <a:prstGeom prst="rect">
            <a:avLst/>
          </a:prstGeom>
        </p:spPr>
      </p:pic>
      <p:pic>
        <p:nvPicPr>
          <p:cNvPr id="30" name="Picture 29">
            <a:hlinkClick r:id="rId7"/>
            <a:extLst>
              <a:ext uri="{FF2B5EF4-FFF2-40B4-BE49-F238E27FC236}">
                <a16:creationId xmlns:a16="http://schemas.microsoft.com/office/drawing/2014/main" id="{E5211A7B-F8A1-9499-2837-AB20514DD8E1}"/>
              </a:ext>
            </a:extLst>
          </p:cNvPr>
          <p:cNvPicPr>
            <a:picLocks noChangeAspect="1"/>
          </p:cNvPicPr>
          <p:nvPr userDrawn="1"/>
        </p:nvPicPr>
        <p:blipFill>
          <a:blip r:embed="rId8"/>
          <a:stretch>
            <a:fillRect/>
          </a:stretch>
        </p:blipFill>
        <p:spPr>
          <a:xfrm>
            <a:off x="11703049" y="6223000"/>
            <a:ext cx="292100" cy="292100"/>
          </a:xfrm>
          <a:prstGeom prst="rect">
            <a:avLst/>
          </a:prstGeom>
        </p:spPr>
      </p:pic>
      <p:sp>
        <p:nvSpPr>
          <p:cNvPr id="32" name="TextBox 31">
            <a:hlinkClick r:id="rId7"/>
            <a:extLst>
              <a:ext uri="{FF2B5EF4-FFF2-40B4-BE49-F238E27FC236}">
                <a16:creationId xmlns:a16="http://schemas.microsoft.com/office/drawing/2014/main" id="{00DBB8B2-B7E0-C0C1-C4CA-35620DD9C4D5}"/>
              </a:ext>
            </a:extLst>
          </p:cNvPr>
          <p:cNvSpPr txBox="1"/>
          <p:nvPr userDrawn="1"/>
        </p:nvSpPr>
        <p:spPr>
          <a:xfrm>
            <a:off x="11703049" y="6222999"/>
            <a:ext cx="292100" cy="292100"/>
          </a:xfrm>
          <a:prstGeom prst="rect">
            <a:avLst/>
          </a:prstGeom>
          <a:noFill/>
        </p:spPr>
        <p:txBody>
          <a:bodyPr wrap="square" rtlCol="0" anchor="ctr" anchorCtr="1">
            <a:noAutofit/>
          </a:bodyPr>
          <a:lstStyle/>
          <a:p>
            <a:r>
              <a:rPr lang="en-US">
                <a:noFill/>
                <a:latin typeface="Styrene A Regular" pitchFamily="2" charset="77"/>
              </a:rPr>
              <a:t>a</a:t>
            </a:r>
          </a:p>
        </p:txBody>
      </p:sp>
      <p:pic>
        <p:nvPicPr>
          <p:cNvPr id="33" name="Picture 32">
            <a:extLst>
              <a:ext uri="{FF2B5EF4-FFF2-40B4-BE49-F238E27FC236}">
                <a16:creationId xmlns:a16="http://schemas.microsoft.com/office/drawing/2014/main" id="{C913D621-F2E6-E3A9-EAB3-3E6456506E0B}"/>
              </a:ext>
            </a:extLst>
          </p:cNvPr>
          <p:cNvPicPr>
            <a:picLocks noChangeAspect="1"/>
          </p:cNvPicPr>
          <p:nvPr userDrawn="1"/>
        </p:nvPicPr>
        <p:blipFill>
          <a:blip r:embed="rId9"/>
          <a:stretch>
            <a:fillRect/>
          </a:stretch>
        </p:blipFill>
        <p:spPr>
          <a:xfrm rot="5400000">
            <a:off x="10278217" y="1782168"/>
            <a:ext cx="3141764" cy="263229"/>
          </a:xfrm>
          <a:prstGeom prst="rect">
            <a:avLst/>
          </a:prstGeom>
        </p:spPr>
      </p:pic>
      <p:sp>
        <p:nvSpPr>
          <p:cNvPr id="34" name="TextBox 33">
            <a:hlinkClick r:id="rId3"/>
            <a:extLst>
              <a:ext uri="{FF2B5EF4-FFF2-40B4-BE49-F238E27FC236}">
                <a16:creationId xmlns:a16="http://schemas.microsoft.com/office/drawing/2014/main" id="{FAD39F8A-7249-176E-67E0-2D5D48B0CD9A}"/>
              </a:ext>
            </a:extLst>
          </p:cNvPr>
          <p:cNvSpPr txBox="1"/>
          <p:nvPr userDrawn="1"/>
        </p:nvSpPr>
        <p:spPr>
          <a:xfrm>
            <a:off x="11705620" y="5195887"/>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3">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35" name="TextBox 34">
            <a:hlinkClick r:id="rId7"/>
            <a:extLst>
              <a:ext uri="{FF2B5EF4-FFF2-40B4-BE49-F238E27FC236}">
                <a16:creationId xmlns:a16="http://schemas.microsoft.com/office/drawing/2014/main" id="{5F9BBF43-9E61-360D-25A9-40BA8F0604A9}"/>
              </a:ext>
            </a:extLst>
          </p:cNvPr>
          <p:cNvSpPr txBox="1"/>
          <p:nvPr userDrawn="1"/>
        </p:nvSpPr>
        <p:spPr>
          <a:xfrm>
            <a:off x="11706363" y="6222998"/>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7">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57" name="TextBox 56">
            <a:hlinkClick r:id="rId5"/>
            <a:extLst>
              <a:ext uri="{FF2B5EF4-FFF2-40B4-BE49-F238E27FC236}">
                <a16:creationId xmlns:a16="http://schemas.microsoft.com/office/drawing/2014/main" id="{ACA42339-24AE-B30A-899C-9F9069397AA1}"/>
              </a:ext>
            </a:extLst>
          </p:cNvPr>
          <p:cNvSpPr txBox="1"/>
          <p:nvPr userDrawn="1"/>
        </p:nvSpPr>
        <p:spPr>
          <a:xfrm>
            <a:off x="11703049" y="571182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5">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329192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hree Column Sections">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0AFBE16D-A665-ACC0-1E82-299B1858508A}"/>
              </a:ext>
            </a:extLst>
          </p:cNvPr>
          <p:cNvPicPr>
            <a:picLocks noChangeAspect="1"/>
          </p:cNvPicPr>
          <p:nvPr userDrawn="1"/>
        </p:nvPicPr>
        <p:blipFill>
          <a:blip r:embed="rId2"/>
          <a:stretch>
            <a:fillRect/>
          </a:stretch>
        </p:blipFill>
        <p:spPr>
          <a:xfrm rot="16200000">
            <a:off x="-4461520" y="1421450"/>
            <a:ext cx="10181153" cy="4015102"/>
          </a:xfrm>
          <a:prstGeom prst="rect">
            <a:avLst/>
          </a:prstGeom>
        </p:spPr>
      </p:pic>
      <p:sp>
        <p:nvSpPr>
          <p:cNvPr id="27" name="Text Placeholder 26">
            <a:extLst>
              <a:ext uri="{FF2B5EF4-FFF2-40B4-BE49-F238E27FC236}">
                <a16:creationId xmlns:a16="http://schemas.microsoft.com/office/drawing/2014/main" id="{74E695B8-E5C0-AE72-3AFA-F3D23BFB10EB}"/>
              </a:ext>
            </a:extLst>
          </p:cNvPr>
          <p:cNvSpPr>
            <a:spLocks noGrp="1"/>
          </p:cNvSpPr>
          <p:nvPr>
            <p:ph type="body" sz="quarter" idx="10" hasCustomPrompt="1"/>
          </p:nvPr>
        </p:nvSpPr>
        <p:spPr>
          <a:xfrm>
            <a:off x="1115755" y="866207"/>
            <a:ext cx="5526087" cy="379412"/>
          </a:xfrm>
        </p:spPr>
        <p:txBody>
          <a:bodyPr>
            <a:normAutofit/>
          </a:bodyPr>
          <a:lstStyle>
            <a:lvl1pPr marL="0" indent="0">
              <a:buNone/>
              <a:defRPr sz="1800" b="0" i="0">
                <a:latin typeface="Styrene A Regular" pitchFamily="2" charset="77"/>
              </a:defRPr>
            </a:lvl1pPr>
          </a:lstStyle>
          <a:p>
            <a:pPr lvl="0"/>
            <a:r>
              <a:rPr lang="en-US"/>
              <a:t>Subtitle</a:t>
            </a:r>
          </a:p>
        </p:txBody>
      </p:sp>
      <p:sp>
        <p:nvSpPr>
          <p:cNvPr id="39" name="Text Placeholder 38">
            <a:extLst>
              <a:ext uri="{FF2B5EF4-FFF2-40B4-BE49-F238E27FC236}">
                <a16:creationId xmlns:a16="http://schemas.microsoft.com/office/drawing/2014/main" id="{287EF2F0-8F84-EF7D-DE58-8161B4D67D5F}"/>
              </a:ext>
            </a:extLst>
          </p:cNvPr>
          <p:cNvSpPr>
            <a:spLocks noGrp="1"/>
          </p:cNvSpPr>
          <p:nvPr>
            <p:ph type="body" sz="quarter" idx="13" hasCustomPrompt="1"/>
          </p:nvPr>
        </p:nvSpPr>
        <p:spPr>
          <a:xfrm>
            <a:off x="1115755" y="1368109"/>
            <a:ext cx="9056687" cy="640305"/>
          </a:xfrm>
        </p:spPr>
        <p:txBody>
          <a:bodyPr>
            <a:noAutofit/>
          </a:bodyPr>
          <a:lstStyle>
            <a:lvl1pPr marL="0" indent="0">
              <a:buNone/>
              <a:defRPr sz="4800" b="1" i="0">
                <a:solidFill>
                  <a:srgbClr val="2A7DE1"/>
                </a:solidFill>
                <a:latin typeface="Styrene A Black" pitchFamily="2" charset="77"/>
              </a:defRPr>
            </a:lvl1pPr>
          </a:lstStyle>
          <a:p>
            <a:pPr lvl="0"/>
            <a:r>
              <a:rPr lang="en-US"/>
              <a:t>Slide Title Goes Here</a:t>
            </a:r>
          </a:p>
        </p:txBody>
      </p:sp>
      <p:sp>
        <p:nvSpPr>
          <p:cNvPr id="41" name="Text Placeholder 40">
            <a:extLst>
              <a:ext uri="{FF2B5EF4-FFF2-40B4-BE49-F238E27FC236}">
                <a16:creationId xmlns:a16="http://schemas.microsoft.com/office/drawing/2014/main" id="{91E3CCDF-BD27-2B29-5307-9524F27571B2}"/>
              </a:ext>
            </a:extLst>
          </p:cNvPr>
          <p:cNvSpPr>
            <a:spLocks noGrp="1"/>
          </p:cNvSpPr>
          <p:nvPr>
            <p:ph type="body" sz="quarter" idx="14"/>
          </p:nvPr>
        </p:nvSpPr>
        <p:spPr>
          <a:xfrm>
            <a:off x="1115754" y="2152903"/>
            <a:ext cx="9056687" cy="379412"/>
          </a:xfrm>
        </p:spPr>
        <p:txBody>
          <a:bodyPr>
            <a:normAutofit/>
          </a:bodyPr>
          <a:lstStyle>
            <a:lvl1pPr marL="0" indent="0">
              <a:lnSpc>
                <a:spcPct val="100000"/>
              </a:lnSpc>
              <a:buNone/>
              <a:defRPr sz="1200"/>
            </a:lvl1pPr>
          </a:lstStyle>
          <a:p>
            <a:pPr lvl="0"/>
            <a:r>
              <a:rPr lang="en-US"/>
              <a:t>Click to edit Master text styles</a:t>
            </a:r>
          </a:p>
        </p:txBody>
      </p:sp>
      <p:sp>
        <p:nvSpPr>
          <p:cNvPr id="18" name="Picture Placeholder 30">
            <a:extLst>
              <a:ext uri="{FF2B5EF4-FFF2-40B4-BE49-F238E27FC236}">
                <a16:creationId xmlns:a16="http://schemas.microsoft.com/office/drawing/2014/main" id="{94DEBA95-92F2-58D1-B268-D67919CA91FA}"/>
              </a:ext>
            </a:extLst>
          </p:cNvPr>
          <p:cNvSpPr>
            <a:spLocks noGrp="1"/>
          </p:cNvSpPr>
          <p:nvPr>
            <p:ph type="pic" sz="quarter" idx="11" hasCustomPrompt="1"/>
          </p:nvPr>
        </p:nvSpPr>
        <p:spPr>
          <a:xfrm>
            <a:off x="1115754" y="2776025"/>
            <a:ext cx="2888686" cy="1163315"/>
          </a:xfrm>
          <a:prstGeom prst="roundRect">
            <a:avLst/>
          </a:prstGeom>
          <a:solidFill>
            <a:schemeClr val="bg2"/>
          </a:solidFill>
        </p:spPr>
        <p:txBody>
          <a:bodyPr anchor="ctr" anchorCtr="0">
            <a:normAutofit/>
          </a:bodyPr>
          <a:lstStyle>
            <a:lvl1pPr marL="0" indent="0" algn="ctr">
              <a:buNone/>
              <a:defRPr sz="1600"/>
            </a:lvl1pPr>
          </a:lstStyle>
          <a:p>
            <a:r>
              <a:rPr lang="en-US"/>
              <a:t>Insert Photo</a:t>
            </a:r>
          </a:p>
        </p:txBody>
      </p:sp>
      <p:sp>
        <p:nvSpPr>
          <p:cNvPr id="20" name="Text Placeholder 40">
            <a:extLst>
              <a:ext uri="{FF2B5EF4-FFF2-40B4-BE49-F238E27FC236}">
                <a16:creationId xmlns:a16="http://schemas.microsoft.com/office/drawing/2014/main" id="{B7146EFC-32FD-DF95-7195-D0527715401F}"/>
              </a:ext>
            </a:extLst>
          </p:cNvPr>
          <p:cNvSpPr>
            <a:spLocks noGrp="1"/>
          </p:cNvSpPr>
          <p:nvPr>
            <p:ph type="body" sz="quarter" idx="15"/>
          </p:nvPr>
        </p:nvSpPr>
        <p:spPr>
          <a:xfrm>
            <a:off x="1110101" y="4116367"/>
            <a:ext cx="2888686" cy="2106633"/>
          </a:xfrm>
        </p:spPr>
        <p:txBody>
          <a:bodyPr>
            <a:normAutofit/>
          </a:bodyPr>
          <a:lstStyle>
            <a:lvl1pPr marL="0" indent="0">
              <a:lnSpc>
                <a:spcPct val="100000"/>
              </a:lnSpc>
              <a:buNone/>
              <a:defRPr sz="1200" b="1" i="0">
                <a:latin typeface="Styrene A Black" pitchFamily="2" charset="77"/>
              </a:defRPr>
            </a:lvl1pPr>
          </a:lstStyle>
          <a:p>
            <a:pPr lvl="0"/>
            <a:endParaRPr lang="en-US"/>
          </a:p>
        </p:txBody>
      </p:sp>
      <p:sp>
        <p:nvSpPr>
          <p:cNvPr id="21" name="Picture Placeholder 30">
            <a:extLst>
              <a:ext uri="{FF2B5EF4-FFF2-40B4-BE49-F238E27FC236}">
                <a16:creationId xmlns:a16="http://schemas.microsoft.com/office/drawing/2014/main" id="{D712F002-69E4-A0D3-2642-7A2213F79DE7}"/>
              </a:ext>
            </a:extLst>
          </p:cNvPr>
          <p:cNvSpPr>
            <a:spLocks noGrp="1"/>
          </p:cNvSpPr>
          <p:nvPr>
            <p:ph type="pic" sz="quarter" idx="16" hasCustomPrompt="1"/>
          </p:nvPr>
        </p:nvSpPr>
        <p:spPr>
          <a:xfrm>
            <a:off x="4641010" y="2776220"/>
            <a:ext cx="2888686" cy="1163315"/>
          </a:xfrm>
          <a:prstGeom prst="roundRect">
            <a:avLst/>
          </a:prstGeom>
          <a:solidFill>
            <a:schemeClr val="bg2"/>
          </a:solidFill>
        </p:spPr>
        <p:txBody>
          <a:bodyPr anchor="ctr" anchorCtr="0">
            <a:normAutofit/>
          </a:bodyPr>
          <a:lstStyle>
            <a:lvl1pPr marL="0" indent="0" algn="ctr">
              <a:buNone/>
              <a:defRPr sz="1600"/>
            </a:lvl1pPr>
          </a:lstStyle>
          <a:p>
            <a:r>
              <a:rPr lang="en-US"/>
              <a:t>Insert Photo</a:t>
            </a:r>
          </a:p>
        </p:txBody>
      </p:sp>
      <p:sp>
        <p:nvSpPr>
          <p:cNvPr id="22" name="Text Placeholder 40">
            <a:extLst>
              <a:ext uri="{FF2B5EF4-FFF2-40B4-BE49-F238E27FC236}">
                <a16:creationId xmlns:a16="http://schemas.microsoft.com/office/drawing/2014/main" id="{C09EFE5C-3993-4D05-A99B-06521C5CA598}"/>
              </a:ext>
            </a:extLst>
          </p:cNvPr>
          <p:cNvSpPr>
            <a:spLocks noGrp="1"/>
          </p:cNvSpPr>
          <p:nvPr>
            <p:ph type="body" sz="quarter" idx="17"/>
          </p:nvPr>
        </p:nvSpPr>
        <p:spPr>
          <a:xfrm>
            <a:off x="4635357" y="4116562"/>
            <a:ext cx="2888686" cy="2106633"/>
          </a:xfrm>
        </p:spPr>
        <p:txBody>
          <a:bodyPr>
            <a:normAutofit/>
          </a:bodyPr>
          <a:lstStyle>
            <a:lvl1pPr marL="0" indent="0">
              <a:lnSpc>
                <a:spcPct val="100000"/>
              </a:lnSpc>
              <a:buNone/>
              <a:defRPr sz="1200" b="1" i="0">
                <a:latin typeface="Styrene A Black" pitchFamily="2" charset="77"/>
              </a:defRPr>
            </a:lvl1pPr>
          </a:lstStyle>
          <a:p>
            <a:pPr lvl="0"/>
            <a:endParaRPr lang="en-US"/>
          </a:p>
        </p:txBody>
      </p:sp>
      <p:sp>
        <p:nvSpPr>
          <p:cNvPr id="23" name="Picture Placeholder 30">
            <a:extLst>
              <a:ext uri="{FF2B5EF4-FFF2-40B4-BE49-F238E27FC236}">
                <a16:creationId xmlns:a16="http://schemas.microsoft.com/office/drawing/2014/main" id="{5810F78A-1254-AB68-3F1B-CF552ABB1ED2}"/>
              </a:ext>
            </a:extLst>
          </p:cNvPr>
          <p:cNvSpPr>
            <a:spLocks noGrp="1"/>
          </p:cNvSpPr>
          <p:nvPr>
            <p:ph type="pic" sz="quarter" idx="18" hasCustomPrompt="1"/>
          </p:nvPr>
        </p:nvSpPr>
        <p:spPr>
          <a:xfrm>
            <a:off x="8160613" y="2776025"/>
            <a:ext cx="2888686" cy="1163315"/>
          </a:xfrm>
          <a:prstGeom prst="roundRect">
            <a:avLst/>
          </a:prstGeom>
          <a:solidFill>
            <a:schemeClr val="bg2"/>
          </a:solidFill>
        </p:spPr>
        <p:txBody>
          <a:bodyPr anchor="ctr" anchorCtr="0">
            <a:normAutofit/>
          </a:bodyPr>
          <a:lstStyle>
            <a:lvl1pPr marL="0" indent="0" algn="ctr">
              <a:buNone/>
              <a:defRPr sz="1600"/>
            </a:lvl1pPr>
          </a:lstStyle>
          <a:p>
            <a:r>
              <a:rPr lang="en-US"/>
              <a:t>Insert Photo</a:t>
            </a:r>
          </a:p>
        </p:txBody>
      </p:sp>
      <p:sp>
        <p:nvSpPr>
          <p:cNvPr id="24" name="Text Placeholder 40">
            <a:extLst>
              <a:ext uri="{FF2B5EF4-FFF2-40B4-BE49-F238E27FC236}">
                <a16:creationId xmlns:a16="http://schemas.microsoft.com/office/drawing/2014/main" id="{027EC704-81A6-E926-59DC-53F535D94EB5}"/>
              </a:ext>
            </a:extLst>
          </p:cNvPr>
          <p:cNvSpPr>
            <a:spLocks noGrp="1"/>
          </p:cNvSpPr>
          <p:nvPr>
            <p:ph type="body" sz="quarter" idx="19"/>
          </p:nvPr>
        </p:nvSpPr>
        <p:spPr>
          <a:xfrm>
            <a:off x="8154960" y="4116367"/>
            <a:ext cx="2888686" cy="2106633"/>
          </a:xfrm>
        </p:spPr>
        <p:txBody>
          <a:bodyPr>
            <a:normAutofit/>
          </a:bodyPr>
          <a:lstStyle>
            <a:lvl1pPr marL="0" indent="0">
              <a:lnSpc>
                <a:spcPct val="100000"/>
              </a:lnSpc>
              <a:buNone/>
              <a:defRPr sz="1200" b="1" i="0">
                <a:latin typeface="Styrene A Black" pitchFamily="2" charset="77"/>
              </a:defRPr>
            </a:lvl1pPr>
          </a:lstStyle>
          <a:p>
            <a:pPr lvl="0"/>
            <a:endParaRPr lang="en-US"/>
          </a:p>
        </p:txBody>
      </p:sp>
      <p:sp>
        <p:nvSpPr>
          <p:cNvPr id="26" name="TextBox 25">
            <a:extLst>
              <a:ext uri="{FF2B5EF4-FFF2-40B4-BE49-F238E27FC236}">
                <a16:creationId xmlns:a16="http://schemas.microsoft.com/office/drawing/2014/main" id="{BB83F4B1-876A-944F-B7F1-3E387CC8439B}"/>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
        <p:nvSpPr>
          <p:cNvPr id="37" name="Rectangle 36">
            <a:extLst>
              <a:ext uri="{FF2B5EF4-FFF2-40B4-BE49-F238E27FC236}">
                <a16:creationId xmlns:a16="http://schemas.microsoft.com/office/drawing/2014/main" id="{94954E18-C8E2-2A21-AA70-65C796C53E96}"/>
              </a:ext>
            </a:extLst>
          </p:cNvPr>
          <p:cNvSpPr/>
          <p:nvPr userDrawn="1"/>
        </p:nvSpPr>
        <p:spPr>
          <a:xfrm>
            <a:off x="11428882" y="0"/>
            <a:ext cx="763118" cy="6858000"/>
          </a:xfrm>
          <a:prstGeom prst="rect">
            <a:avLst/>
          </a:prstGeom>
          <a:gradFill flip="none" rotWithShape="1">
            <a:gsLst>
              <a:gs pos="0">
                <a:srgbClr val="316094"/>
              </a:gs>
              <a:gs pos="100000">
                <a:srgbClr val="E53E5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hlinkClick r:id="rId3"/>
            <a:extLst>
              <a:ext uri="{FF2B5EF4-FFF2-40B4-BE49-F238E27FC236}">
                <a16:creationId xmlns:a16="http://schemas.microsoft.com/office/drawing/2014/main" id="{AF1A9F11-CB09-7B2D-FF38-B9C9479A348A}"/>
              </a:ext>
            </a:extLst>
          </p:cNvPr>
          <p:cNvPicPr>
            <a:picLocks noChangeAspect="1"/>
          </p:cNvPicPr>
          <p:nvPr userDrawn="1"/>
        </p:nvPicPr>
        <p:blipFill>
          <a:blip r:embed="rId4"/>
          <a:stretch>
            <a:fillRect/>
          </a:stretch>
        </p:blipFill>
        <p:spPr>
          <a:xfrm>
            <a:off x="11703049" y="5195887"/>
            <a:ext cx="292100" cy="292100"/>
          </a:xfrm>
          <a:prstGeom prst="rect">
            <a:avLst/>
          </a:prstGeom>
        </p:spPr>
      </p:pic>
      <p:pic>
        <p:nvPicPr>
          <p:cNvPr id="40" name="Picture 39">
            <a:hlinkClick r:id="rId5"/>
            <a:extLst>
              <a:ext uri="{FF2B5EF4-FFF2-40B4-BE49-F238E27FC236}">
                <a16:creationId xmlns:a16="http://schemas.microsoft.com/office/drawing/2014/main" id="{7484DE53-35D7-5DFE-DAA4-1B5556503556}"/>
              </a:ext>
            </a:extLst>
          </p:cNvPr>
          <p:cNvPicPr>
            <a:picLocks noChangeAspect="1"/>
          </p:cNvPicPr>
          <p:nvPr userDrawn="1"/>
        </p:nvPicPr>
        <p:blipFill>
          <a:blip r:embed="rId6"/>
          <a:stretch>
            <a:fillRect/>
          </a:stretch>
        </p:blipFill>
        <p:spPr>
          <a:xfrm>
            <a:off x="11703049" y="5711824"/>
            <a:ext cx="292100" cy="292100"/>
          </a:xfrm>
          <a:prstGeom prst="rect">
            <a:avLst/>
          </a:prstGeom>
        </p:spPr>
      </p:pic>
      <p:pic>
        <p:nvPicPr>
          <p:cNvPr id="42" name="Picture 41">
            <a:hlinkClick r:id="rId7"/>
            <a:extLst>
              <a:ext uri="{FF2B5EF4-FFF2-40B4-BE49-F238E27FC236}">
                <a16:creationId xmlns:a16="http://schemas.microsoft.com/office/drawing/2014/main" id="{4496ED9C-A410-1D21-EB51-22C5677E2EFD}"/>
              </a:ext>
            </a:extLst>
          </p:cNvPr>
          <p:cNvPicPr>
            <a:picLocks noChangeAspect="1"/>
          </p:cNvPicPr>
          <p:nvPr userDrawn="1"/>
        </p:nvPicPr>
        <p:blipFill>
          <a:blip r:embed="rId8"/>
          <a:stretch>
            <a:fillRect/>
          </a:stretch>
        </p:blipFill>
        <p:spPr>
          <a:xfrm>
            <a:off x="11703049" y="6223000"/>
            <a:ext cx="292100" cy="292100"/>
          </a:xfrm>
          <a:prstGeom prst="rect">
            <a:avLst/>
          </a:prstGeom>
        </p:spPr>
      </p:pic>
      <p:sp>
        <p:nvSpPr>
          <p:cNvPr id="44" name="TextBox 43">
            <a:hlinkClick r:id="rId7"/>
            <a:extLst>
              <a:ext uri="{FF2B5EF4-FFF2-40B4-BE49-F238E27FC236}">
                <a16:creationId xmlns:a16="http://schemas.microsoft.com/office/drawing/2014/main" id="{5078C05F-12F0-45B0-3337-B6025E977765}"/>
              </a:ext>
            </a:extLst>
          </p:cNvPr>
          <p:cNvSpPr txBox="1"/>
          <p:nvPr userDrawn="1"/>
        </p:nvSpPr>
        <p:spPr>
          <a:xfrm>
            <a:off x="11703049" y="6222999"/>
            <a:ext cx="292100" cy="292100"/>
          </a:xfrm>
          <a:prstGeom prst="rect">
            <a:avLst/>
          </a:prstGeom>
          <a:noFill/>
        </p:spPr>
        <p:txBody>
          <a:bodyPr wrap="square" rtlCol="0" anchor="ctr" anchorCtr="1">
            <a:noAutofit/>
          </a:bodyPr>
          <a:lstStyle/>
          <a:p>
            <a:r>
              <a:rPr lang="en-US">
                <a:noFill/>
                <a:latin typeface="Styrene A Regular" pitchFamily="2" charset="77"/>
              </a:rPr>
              <a:t>a</a:t>
            </a:r>
          </a:p>
        </p:txBody>
      </p:sp>
      <p:pic>
        <p:nvPicPr>
          <p:cNvPr id="45" name="Picture 44">
            <a:extLst>
              <a:ext uri="{FF2B5EF4-FFF2-40B4-BE49-F238E27FC236}">
                <a16:creationId xmlns:a16="http://schemas.microsoft.com/office/drawing/2014/main" id="{1AC7A7C9-CDF8-EE7B-1882-0588723DF5E3}"/>
              </a:ext>
            </a:extLst>
          </p:cNvPr>
          <p:cNvPicPr>
            <a:picLocks noChangeAspect="1"/>
          </p:cNvPicPr>
          <p:nvPr userDrawn="1"/>
        </p:nvPicPr>
        <p:blipFill>
          <a:blip r:embed="rId9"/>
          <a:stretch>
            <a:fillRect/>
          </a:stretch>
        </p:blipFill>
        <p:spPr>
          <a:xfrm rot="5400000">
            <a:off x="10278217" y="1782168"/>
            <a:ext cx="3141764" cy="263229"/>
          </a:xfrm>
          <a:prstGeom prst="rect">
            <a:avLst/>
          </a:prstGeom>
        </p:spPr>
      </p:pic>
      <p:sp>
        <p:nvSpPr>
          <p:cNvPr id="46" name="TextBox 45">
            <a:hlinkClick r:id="rId3"/>
            <a:extLst>
              <a:ext uri="{FF2B5EF4-FFF2-40B4-BE49-F238E27FC236}">
                <a16:creationId xmlns:a16="http://schemas.microsoft.com/office/drawing/2014/main" id="{E690152E-1DD3-3D82-EE83-8FA11CA156BD}"/>
              </a:ext>
            </a:extLst>
          </p:cNvPr>
          <p:cNvSpPr txBox="1"/>
          <p:nvPr userDrawn="1"/>
        </p:nvSpPr>
        <p:spPr>
          <a:xfrm>
            <a:off x="11705620" y="5195887"/>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3">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47" name="TextBox 46">
            <a:hlinkClick r:id="rId7"/>
            <a:extLst>
              <a:ext uri="{FF2B5EF4-FFF2-40B4-BE49-F238E27FC236}">
                <a16:creationId xmlns:a16="http://schemas.microsoft.com/office/drawing/2014/main" id="{96C8A323-4EBC-4020-9924-2DD523BD676F}"/>
              </a:ext>
            </a:extLst>
          </p:cNvPr>
          <p:cNvSpPr txBox="1"/>
          <p:nvPr userDrawn="1"/>
        </p:nvSpPr>
        <p:spPr>
          <a:xfrm>
            <a:off x="11706363" y="6222998"/>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7">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48" name="TextBox 47">
            <a:hlinkClick r:id="rId5"/>
            <a:extLst>
              <a:ext uri="{FF2B5EF4-FFF2-40B4-BE49-F238E27FC236}">
                <a16:creationId xmlns:a16="http://schemas.microsoft.com/office/drawing/2014/main" id="{E307A57C-EABD-C33D-C172-B32F2F1A987F}"/>
              </a:ext>
            </a:extLst>
          </p:cNvPr>
          <p:cNvSpPr txBox="1"/>
          <p:nvPr userDrawn="1"/>
        </p:nvSpPr>
        <p:spPr>
          <a:xfrm>
            <a:off x="11703049" y="571182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5">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936654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Large Quote_Blue">
    <p:bg>
      <p:bgPr>
        <a:solidFill>
          <a:srgbClr val="316094"/>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1E6C11A-0653-501D-79F2-61FAF2FC9EFC}"/>
              </a:ext>
            </a:extLst>
          </p:cNvPr>
          <p:cNvSpPr>
            <a:spLocks noGrp="1"/>
          </p:cNvSpPr>
          <p:nvPr>
            <p:ph type="body" sz="quarter" idx="10" hasCustomPrompt="1"/>
          </p:nvPr>
        </p:nvSpPr>
        <p:spPr>
          <a:xfrm>
            <a:off x="1017704" y="835954"/>
            <a:ext cx="9707123" cy="4303220"/>
          </a:xfrm>
        </p:spPr>
        <p:txBody>
          <a:bodyPr>
            <a:normAutofit/>
          </a:bodyPr>
          <a:lstStyle>
            <a:lvl1pPr marL="0" indent="0">
              <a:buNone/>
              <a:defRPr sz="4000" b="1" i="0">
                <a:solidFill>
                  <a:schemeClr val="bg1"/>
                </a:solidFill>
                <a:latin typeface="Styrene A Black" pitchFamily="2" charset="77"/>
              </a:defRPr>
            </a:lvl1pPr>
          </a:lstStyle>
          <a:p>
            <a:pPr lvl="0"/>
            <a:r>
              <a:rPr lang="en-US" b="1" i="0">
                <a:latin typeface="Styrene A Black" pitchFamily="2" charset="77"/>
              </a:rPr>
              <a:t>Large Quote</a:t>
            </a:r>
            <a:endParaRPr lang="en-US"/>
          </a:p>
        </p:txBody>
      </p:sp>
      <p:sp>
        <p:nvSpPr>
          <p:cNvPr id="9" name="Text Placeholder 8">
            <a:extLst>
              <a:ext uri="{FF2B5EF4-FFF2-40B4-BE49-F238E27FC236}">
                <a16:creationId xmlns:a16="http://schemas.microsoft.com/office/drawing/2014/main" id="{8DCF96D4-A236-B4B9-90F3-20B8168C5A77}"/>
              </a:ext>
            </a:extLst>
          </p:cNvPr>
          <p:cNvSpPr>
            <a:spLocks noGrp="1"/>
          </p:cNvSpPr>
          <p:nvPr>
            <p:ph type="body" sz="quarter" idx="11"/>
          </p:nvPr>
        </p:nvSpPr>
        <p:spPr>
          <a:xfrm>
            <a:off x="1017704" y="5439433"/>
            <a:ext cx="9707124" cy="582613"/>
          </a:xfrm>
        </p:spPr>
        <p:txBody>
          <a:bodyPr>
            <a:normAutofit/>
          </a:bodyPr>
          <a:lstStyle>
            <a:lvl1pPr marL="0" indent="0">
              <a:buNone/>
              <a:defRPr sz="1800" b="0" i="0">
                <a:solidFill>
                  <a:schemeClr val="bg1"/>
                </a:solidFill>
                <a:latin typeface="Styrene A Regular" pitchFamily="2" charset="77"/>
              </a:defRPr>
            </a:lvl1pPr>
          </a:lstStyle>
          <a:p>
            <a:pPr lvl="0"/>
            <a:endParaRPr lang="en-US"/>
          </a:p>
        </p:txBody>
      </p:sp>
      <p:sp>
        <p:nvSpPr>
          <p:cNvPr id="15" name="TextBox 14">
            <a:extLst>
              <a:ext uri="{FF2B5EF4-FFF2-40B4-BE49-F238E27FC236}">
                <a16:creationId xmlns:a16="http://schemas.microsoft.com/office/drawing/2014/main" id="{A7512C96-97F3-8D00-F628-C19611D5C616}"/>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
        <p:nvSpPr>
          <p:cNvPr id="38" name="Rectangle 37">
            <a:extLst>
              <a:ext uri="{FF2B5EF4-FFF2-40B4-BE49-F238E27FC236}">
                <a16:creationId xmlns:a16="http://schemas.microsoft.com/office/drawing/2014/main" id="{A3560D83-2AFD-82E0-D9B9-A4805CBC4D68}"/>
              </a:ext>
            </a:extLst>
          </p:cNvPr>
          <p:cNvSpPr/>
          <p:nvPr userDrawn="1"/>
        </p:nvSpPr>
        <p:spPr>
          <a:xfrm>
            <a:off x="11428882" y="0"/>
            <a:ext cx="763118" cy="6858000"/>
          </a:xfrm>
          <a:prstGeom prst="rect">
            <a:avLst/>
          </a:prstGeom>
          <a:solidFill>
            <a:srgbClr val="E53E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hlinkClick r:id="rId2"/>
            <a:extLst>
              <a:ext uri="{FF2B5EF4-FFF2-40B4-BE49-F238E27FC236}">
                <a16:creationId xmlns:a16="http://schemas.microsoft.com/office/drawing/2014/main" id="{5448153A-38C7-9B8D-983F-4B115A92A1FE}"/>
              </a:ext>
            </a:extLst>
          </p:cNvPr>
          <p:cNvPicPr>
            <a:picLocks noChangeAspect="1"/>
          </p:cNvPicPr>
          <p:nvPr userDrawn="1"/>
        </p:nvPicPr>
        <p:blipFill>
          <a:blip r:embed="rId3"/>
          <a:stretch>
            <a:fillRect/>
          </a:stretch>
        </p:blipFill>
        <p:spPr>
          <a:xfrm>
            <a:off x="11703049" y="5195887"/>
            <a:ext cx="292100" cy="292100"/>
          </a:xfrm>
          <a:prstGeom prst="rect">
            <a:avLst/>
          </a:prstGeom>
        </p:spPr>
      </p:pic>
      <p:pic>
        <p:nvPicPr>
          <p:cNvPr id="40" name="Picture 39">
            <a:hlinkClick r:id="rId4"/>
            <a:extLst>
              <a:ext uri="{FF2B5EF4-FFF2-40B4-BE49-F238E27FC236}">
                <a16:creationId xmlns:a16="http://schemas.microsoft.com/office/drawing/2014/main" id="{8337AB9F-FEFC-B25C-B947-F43E239B79FF}"/>
              </a:ext>
            </a:extLst>
          </p:cNvPr>
          <p:cNvPicPr>
            <a:picLocks noChangeAspect="1"/>
          </p:cNvPicPr>
          <p:nvPr userDrawn="1"/>
        </p:nvPicPr>
        <p:blipFill>
          <a:blip r:embed="rId5"/>
          <a:stretch>
            <a:fillRect/>
          </a:stretch>
        </p:blipFill>
        <p:spPr>
          <a:xfrm>
            <a:off x="11703049" y="5711824"/>
            <a:ext cx="292100" cy="292100"/>
          </a:xfrm>
          <a:prstGeom prst="rect">
            <a:avLst/>
          </a:prstGeom>
        </p:spPr>
      </p:pic>
      <p:pic>
        <p:nvPicPr>
          <p:cNvPr id="41" name="Picture 40">
            <a:hlinkClick r:id="rId6"/>
            <a:extLst>
              <a:ext uri="{FF2B5EF4-FFF2-40B4-BE49-F238E27FC236}">
                <a16:creationId xmlns:a16="http://schemas.microsoft.com/office/drawing/2014/main" id="{457D99A5-4844-41DD-72FB-E5135AC9712A}"/>
              </a:ext>
            </a:extLst>
          </p:cNvPr>
          <p:cNvPicPr>
            <a:picLocks noChangeAspect="1"/>
          </p:cNvPicPr>
          <p:nvPr userDrawn="1"/>
        </p:nvPicPr>
        <p:blipFill>
          <a:blip r:embed="rId7"/>
          <a:stretch>
            <a:fillRect/>
          </a:stretch>
        </p:blipFill>
        <p:spPr>
          <a:xfrm>
            <a:off x="11703049" y="6223000"/>
            <a:ext cx="292100" cy="292100"/>
          </a:xfrm>
          <a:prstGeom prst="rect">
            <a:avLst/>
          </a:prstGeom>
        </p:spPr>
      </p:pic>
      <p:sp>
        <p:nvSpPr>
          <p:cNvPr id="43" name="TextBox 42">
            <a:hlinkClick r:id="rId6"/>
            <a:extLst>
              <a:ext uri="{FF2B5EF4-FFF2-40B4-BE49-F238E27FC236}">
                <a16:creationId xmlns:a16="http://schemas.microsoft.com/office/drawing/2014/main" id="{5D1547D8-5688-D63D-C8AA-75F67E60437F}"/>
              </a:ext>
            </a:extLst>
          </p:cNvPr>
          <p:cNvSpPr txBox="1"/>
          <p:nvPr userDrawn="1"/>
        </p:nvSpPr>
        <p:spPr>
          <a:xfrm>
            <a:off x="11703049" y="6222999"/>
            <a:ext cx="292100" cy="292100"/>
          </a:xfrm>
          <a:prstGeom prst="rect">
            <a:avLst/>
          </a:prstGeom>
          <a:noFill/>
        </p:spPr>
        <p:txBody>
          <a:bodyPr wrap="square" rtlCol="0" anchor="ctr" anchorCtr="1">
            <a:noAutofit/>
          </a:bodyPr>
          <a:lstStyle/>
          <a:p>
            <a:r>
              <a:rPr lang="en-US">
                <a:noFill/>
                <a:latin typeface="Styrene A Regular" pitchFamily="2" charset="77"/>
              </a:rPr>
              <a:t>a</a:t>
            </a:r>
          </a:p>
        </p:txBody>
      </p:sp>
      <p:pic>
        <p:nvPicPr>
          <p:cNvPr id="44" name="Picture 43">
            <a:extLst>
              <a:ext uri="{FF2B5EF4-FFF2-40B4-BE49-F238E27FC236}">
                <a16:creationId xmlns:a16="http://schemas.microsoft.com/office/drawing/2014/main" id="{9F36419E-2B40-A77E-E55C-C59551065195}"/>
              </a:ext>
            </a:extLst>
          </p:cNvPr>
          <p:cNvPicPr>
            <a:picLocks noChangeAspect="1"/>
          </p:cNvPicPr>
          <p:nvPr userDrawn="1"/>
        </p:nvPicPr>
        <p:blipFill>
          <a:blip r:embed="rId8"/>
          <a:stretch>
            <a:fillRect/>
          </a:stretch>
        </p:blipFill>
        <p:spPr>
          <a:xfrm rot="5400000">
            <a:off x="10278217" y="1782168"/>
            <a:ext cx="3141764" cy="263229"/>
          </a:xfrm>
          <a:prstGeom prst="rect">
            <a:avLst/>
          </a:prstGeom>
        </p:spPr>
      </p:pic>
      <p:sp>
        <p:nvSpPr>
          <p:cNvPr id="45" name="TextBox 44">
            <a:hlinkClick r:id="rId2"/>
            <a:extLst>
              <a:ext uri="{FF2B5EF4-FFF2-40B4-BE49-F238E27FC236}">
                <a16:creationId xmlns:a16="http://schemas.microsoft.com/office/drawing/2014/main" id="{FB277970-5E4E-5265-A379-3773D54D2E35}"/>
              </a:ext>
            </a:extLst>
          </p:cNvPr>
          <p:cNvSpPr txBox="1"/>
          <p:nvPr userDrawn="1"/>
        </p:nvSpPr>
        <p:spPr>
          <a:xfrm>
            <a:off x="11705620" y="5195887"/>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2">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46" name="TextBox 45">
            <a:hlinkClick r:id="rId6"/>
            <a:extLst>
              <a:ext uri="{FF2B5EF4-FFF2-40B4-BE49-F238E27FC236}">
                <a16:creationId xmlns:a16="http://schemas.microsoft.com/office/drawing/2014/main" id="{CAB004E6-5696-7B1A-275A-8107DBD71F71}"/>
              </a:ext>
            </a:extLst>
          </p:cNvPr>
          <p:cNvSpPr txBox="1"/>
          <p:nvPr userDrawn="1"/>
        </p:nvSpPr>
        <p:spPr>
          <a:xfrm>
            <a:off x="11706363" y="6222998"/>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6">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47" name="TextBox 46">
            <a:hlinkClick r:id="rId4"/>
            <a:extLst>
              <a:ext uri="{FF2B5EF4-FFF2-40B4-BE49-F238E27FC236}">
                <a16:creationId xmlns:a16="http://schemas.microsoft.com/office/drawing/2014/main" id="{366429C6-8ADD-B126-E1B8-308DAC2325EE}"/>
              </a:ext>
            </a:extLst>
          </p:cNvPr>
          <p:cNvSpPr txBox="1"/>
          <p:nvPr userDrawn="1"/>
        </p:nvSpPr>
        <p:spPr>
          <a:xfrm>
            <a:off x="11703049" y="571182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4">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55318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Large Quote_Red">
    <p:bg>
      <p:bgPr>
        <a:solidFill>
          <a:srgbClr val="E53E5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6F14DB-32CF-131F-D3AD-6A6F0F165B20}"/>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
        <p:nvSpPr>
          <p:cNvPr id="10" name="Text Placeholder 5">
            <a:extLst>
              <a:ext uri="{FF2B5EF4-FFF2-40B4-BE49-F238E27FC236}">
                <a16:creationId xmlns:a16="http://schemas.microsoft.com/office/drawing/2014/main" id="{7635D2B5-568D-49B1-E21F-306E49440079}"/>
              </a:ext>
            </a:extLst>
          </p:cNvPr>
          <p:cNvSpPr>
            <a:spLocks noGrp="1"/>
          </p:cNvSpPr>
          <p:nvPr>
            <p:ph type="body" sz="quarter" idx="10" hasCustomPrompt="1"/>
          </p:nvPr>
        </p:nvSpPr>
        <p:spPr>
          <a:xfrm>
            <a:off x="1017704" y="835954"/>
            <a:ext cx="9707123" cy="4303220"/>
          </a:xfrm>
        </p:spPr>
        <p:txBody>
          <a:bodyPr>
            <a:normAutofit/>
          </a:bodyPr>
          <a:lstStyle>
            <a:lvl1pPr marL="0" indent="0">
              <a:buNone/>
              <a:defRPr sz="4000" b="1" i="0">
                <a:solidFill>
                  <a:schemeClr val="bg1"/>
                </a:solidFill>
                <a:latin typeface="Styrene A Black" pitchFamily="2" charset="77"/>
              </a:defRPr>
            </a:lvl1pPr>
          </a:lstStyle>
          <a:p>
            <a:pPr lvl="0"/>
            <a:r>
              <a:rPr lang="en-US" b="1" i="0">
                <a:latin typeface="Styrene A Black" pitchFamily="2" charset="77"/>
              </a:rPr>
              <a:t>Large Quote</a:t>
            </a:r>
            <a:endParaRPr lang="en-US"/>
          </a:p>
        </p:txBody>
      </p:sp>
      <p:sp>
        <p:nvSpPr>
          <p:cNvPr id="11" name="Text Placeholder 8">
            <a:extLst>
              <a:ext uri="{FF2B5EF4-FFF2-40B4-BE49-F238E27FC236}">
                <a16:creationId xmlns:a16="http://schemas.microsoft.com/office/drawing/2014/main" id="{8FF6322E-6D11-6B14-5F32-04DA19835F99}"/>
              </a:ext>
            </a:extLst>
          </p:cNvPr>
          <p:cNvSpPr>
            <a:spLocks noGrp="1"/>
          </p:cNvSpPr>
          <p:nvPr>
            <p:ph type="body" sz="quarter" idx="11"/>
          </p:nvPr>
        </p:nvSpPr>
        <p:spPr>
          <a:xfrm>
            <a:off x="1017704" y="5439433"/>
            <a:ext cx="9707124" cy="582613"/>
          </a:xfrm>
        </p:spPr>
        <p:txBody>
          <a:bodyPr>
            <a:normAutofit/>
          </a:bodyPr>
          <a:lstStyle>
            <a:lvl1pPr marL="0" indent="0">
              <a:buNone/>
              <a:defRPr sz="1800" b="0" i="0">
                <a:solidFill>
                  <a:schemeClr val="bg1"/>
                </a:solidFill>
                <a:latin typeface="Styrene A Regular" pitchFamily="2" charset="77"/>
              </a:defRPr>
            </a:lvl1pPr>
          </a:lstStyle>
          <a:p>
            <a:pPr lvl="0"/>
            <a:endParaRPr lang="en-US"/>
          </a:p>
        </p:txBody>
      </p:sp>
      <p:sp>
        <p:nvSpPr>
          <p:cNvPr id="29" name="Rectangle 28">
            <a:extLst>
              <a:ext uri="{FF2B5EF4-FFF2-40B4-BE49-F238E27FC236}">
                <a16:creationId xmlns:a16="http://schemas.microsoft.com/office/drawing/2014/main" id="{C9F5258F-3EE8-3F9C-CE5A-147C49E0B778}"/>
              </a:ext>
            </a:extLst>
          </p:cNvPr>
          <p:cNvSpPr/>
          <p:nvPr userDrawn="1"/>
        </p:nvSpPr>
        <p:spPr>
          <a:xfrm>
            <a:off x="11428882" y="0"/>
            <a:ext cx="763118" cy="6858000"/>
          </a:xfrm>
          <a:prstGeom prst="rect">
            <a:avLst/>
          </a:prstGeom>
          <a:solidFill>
            <a:srgbClr val="316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hlinkClick r:id="rId2"/>
            <a:extLst>
              <a:ext uri="{FF2B5EF4-FFF2-40B4-BE49-F238E27FC236}">
                <a16:creationId xmlns:a16="http://schemas.microsoft.com/office/drawing/2014/main" id="{619BF874-D5E3-A6BC-6C3F-725E4A4465C4}"/>
              </a:ext>
            </a:extLst>
          </p:cNvPr>
          <p:cNvPicPr>
            <a:picLocks noChangeAspect="1"/>
          </p:cNvPicPr>
          <p:nvPr userDrawn="1"/>
        </p:nvPicPr>
        <p:blipFill>
          <a:blip r:embed="rId3"/>
          <a:stretch>
            <a:fillRect/>
          </a:stretch>
        </p:blipFill>
        <p:spPr>
          <a:xfrm>
            <a:off x="11703049" y="5195887"/>
            <a:ext cx="292100" cy="292100"/>
          </a:xfrm>
          <a:prstGeom prst="rect">
            <a:avLst/>
          </a:prstGeom>
        </p:spPr>
      </p:pic>
      <p:pic>
        <p:nvPicPr>
          <p:cNvPr id="31" name="Picture 30">
            <a:hlinkClick r:id="rId4"/>
            <a:extLst>
              <a:ext uri="{FF2B5EF4-FFF2-40B4-BE49-F238E27FC236}">
                <a16:creationId xmlns:a16="http://schemas.microsoft.com/office/drawing/2014/main" id="{7F12D6B8-4739-5C03-3FFB-AA71FE7AEC6B}"/>
              </a:ext>
            </a:extLst>
          </p:cNvPr>
          <p:cNvPicPr>
            <a:picLocks noChangeAspect="1"/>
          </p:cNvPicPr>
          <p:nvPr userDrawn="1"/>
        </p:nvPicPr>
        <p:blipFill>
          <a:blip r:embed="rId5"/>
          <a:stretch>
            <a:fillRect/>
          </a:stretch>
        </p:blipFill>
        <p:spPr>
          <a:xfrm>
            <a:off x="11703049" y="5711824"/>
            <a:ext cx="292100" cy="292100"/>
          </a:xfrm>
          <a:prstGeom prst="rect">
            <a:avLst/>
          </a:prstGeom>
        </p:spPr>
      </p:pic>
      <p:pic>
        <p:nvPicPr>
          <p:cNvPr id="32" name="Picture 31">
            <a:hlinkClick r:id="rId6"/>
            <a:extLst>
              <a:ext uri="{FF2B5EF4-FFF2-40B4-BE49-F238E27FC236}">
                <a16:creationId xmlns:a16="http://schemas.microsoft.com/office/drawing/2014/main" id="{2BAA2ED6-3F92-F232-889F-DA7C827D1617}"/>
              </a:ext>
            </a:extLst>
          </p:cNvPr>
          <p:cNvPicPr>
            <a:picLocks noChangeAspect="1"/>
          </p:cNvPicPr>
          <p:nvPr userDrawn="1"/>
        </p:nvPicPr>
        <p:blipFill>
          <a:blip r:embed="rId7"/>
          <a:stretch>
            <a:fillRect/>
          </a:stretch>
        </p:blipFill>
        <p:spPr>
          <a:xfrm>
            <a:off x="11703049" y="6223000"/>
            <a:ext cx="292100" cy="292100"/>
          </a:xfrm>
          <a:prstGeom prst="rect">
            <a:avLst/>
          </a:prstGeom>
        </p:spPr>
      </p:pic>
      <p:sp>
        <p:nvSpPr>
          <p:cNvPr id="34" name="TextBox 33">
            <a:hlinkClick r:id="rId6"/>
            <a:extLst>
              <a:ext uri="{FF2B5EF4-FFF2-40B4-BE49-F238E27FC236}">
                <a16:creationId xmlns:a16="http://schemas.microsoft.com/office/drawing/2014/main" id="{30221B89-8757-56F1-E505-1FD07F891821}"/>
              </a:ext>
            </a:extLst>
          </p:cNvPr>
          <p:cNvSpPr txBox="1"/>
          <p:nvPr userDrawn="1"/>
        </p:nvSpPr>
        <p:spPr>
          <a:xfrm>
            <a:off x="11703049" y="6222999"/>
            <a:ext cx="292100" cy="292100"/>
          </a:xfrm>
          <a:prstGeom prst="rect">
            <a:avLst/>
          </a:prstGeom>
          <a:noFill/>
        </p:spPr>
        <p:txBody>
          <a:bodyPr wrap="square" rtlCol="0" anchor="ctr" anchorCtr="1">
            <a:noAutofit/>
          </a:bodyPr>
          <a:lstStyle/>
          <a:p>
            <a:r>
              <a:rPr lang="en-US">
                <a:noFill/>
                <a:latin typeface="Styrene A Regular" pitchFamily="2" charset="77"/>
              </a:rPr>
              <a:t>a</a:t>
            </a:r>
          </a:p>
        </p:txBody>
      </p:sp>
      <p:pic>
        <p:nvPicPr>
          <p:cNvPr id="35" name="Picture 34">
            <a:extLst>
              <a:ext uri="{FF2B5EF4-FFF2-40B4-BE49-F238E27FC236}">
                <a16:creationId xmlns:a16="http://schemas.microsoft.com/office/drawing/2014/main" id="{EDE73643-3E9F-2C49-04AD-24AA93996B3D}"/>
              </a:ext>
            </a:extLst>
          </p:cNvPr>
          <p:cNvPicPr>
            <a:picLocks noChangeAspect="1"/>
          </p:cNvPicPr>
          <p:nvPr userDrawn="1"/>
        </p:nvPicPr>
        <p:blipFill>
          <a:blip r:embed="rId8"/>
          <a:stretch>
            <a:fillRect/>
          </a:stretch>
        </p:blipFill>
        <p:spPr>
          <a:xfrm rot="5400000">
            <a:off x="10278217" y="1782168"/>
            <a:ext cx="3141764" cy="263229"/>
          </a:xfrm>
          <a:prstGeom prst="rect">
            <a:avLst/>
          </a:prstGeom>
        </p:spPr>
      </p:pic>
      <p:sp>
        <p:nvSpPr>
          <p:cNvPr id="36" name="TextBox 35">
            <a:hlinkClick r:id="rId2"/>
            <a:extLst>
              <a:ext uri="{FF2B5EF4-FFF2-40B4-BE49-F238E27FC236}">
                <a16:creationId xmlns:a16="http://schemas.microsoft.com/office/drawing/2014/main" id="{05A111A2-4E7B-800D-1D2E-A36D8B0C6991}"/>
              </a:ext>
            </a:extLst>
          </p:cNvPr>
          <p:cNvSpPr txBox="1"/>
          <p:nvPr userDrawn="1"/>
        </p:nvSpPr>
        <p:spPr>
          <a:xfrm>
            <a:off x="11705620" y="5195887"/>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2">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37" name="TextBox 36">
            <a:hlinkClick r:id="rId6"/>
            <a:extLst>
              <a:ext uri="{FF2B5EF4-FFF2-40B4-BE49-F238E27FC236}">
                <a16:creationId xmlns:a16="http://schemas.microsoft.com/office/drawing/2014/main" id="{FE1CE217-9E29-634B-0A97-CA3443FE43D9}"/>
              </a:ext>
            </a:extLst>
          </p:cNvPr>
          <p:cNvSpPr txBox="1"/>
          <p:nvPr userDrawn="1"/>
        </p:nvSpPr>
        <p:spPr>
          <a:xfrm>
            <a:off x="11706363" y="6222998"/>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6">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38" name="TextBox 37">
            <a:hlinkClick r:id="rId4"/>
            <a:extLst>
              <a:ext uri="{FF2B5EF4-FFF2-40B4-BE49-F238E27FC236}">
                <a16:creationId xmlns:a16="http://schemas.microsoft.com/office/drawing/2014/main" id="{F9C20356-9C04-7AAD-5365-3CE6676E6CB7}"/>
              </a:ext>
            </a:extLst>
          </p:cNvPr>
          <p:cNvSpPr txBox="1"/>
          <p:nvPr userDrawn="1"/>
        </p:nvSpPr>
        <p:spPr>
          <a:xfrm>
            <a:off x="11703049" y="571182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4">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1255491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End Slide_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5813AF-61C3-94DC-900D-06A692042B72}"/>
              </a:ext>
            </a:extLst>
          </p:cNvPr>
          <p:cNvSpPr/>
          <p:nvPr userDrawn="1"/>
        </p:nvSpPr>
        <p:spPr>
          <a:xfrm>
            <a:off x="0" y="0"/>
            <a:ext cx="12201478" cy="6858000"/>
          </a:xfrm>
          <a:prstGeom prst="rect">
            <a:avLst/>
          </a:prstGeom>
          <a:gradFill flip="none" rotWithShape="1">
            <a:gsLst>
              <a:gs pos="0">
                <a:srgbClr val="316094"/>
              </a:gs>
              <a:gs pos="100000">
                <a:srgbClr val="E53E5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089C09F-A85B-D436-720A-FDB53E3BC0C7}"/>
              </a:ext>
            </a:extLst>
          </p:cNvPr>
          <p:cNvSpPr>
            <a:spLocks noGrp="1"/>
          </p:cNvSpPr>
          <p:nvPr>
            <p:ph type="body" sz="quarter" idx="10" hasCustomPrompt="1"/>
          </p:nvPr>
        </p:nvSpPr>
        <p:spPr>
          <a:xfrm>
            <a:off x="0" y="1746208"/>
            <a:ext cx="12192000" cy="999407"/>
          </a:xfrm>
        </p:spPr>
        <p:txBody>
          <a:bodyPr>
            <a:normAutofit/>
          </a:bodyPr>
          <a:lstStyle>
            <a:lvl1pPr marL="0" indent="0" algn="ctr">
              <a:lnSpc>
                <a:spcPct val="100000"/>
              </a:lnSpc>
              <a:buNone/>
              <a:defRPr sz="5400" b="1" i="0">
                <a:solidFill>
                  <a:schemeClr val="bg1"/>
                </a:solidFill>
                <a:latin typeface="Styrene A Black" pitchFamily="2" charset="77"/>
              </a:defRPr>
            </a:lvl1pPr>
          </a:lstStyle>
          <a:p>
            <a:pPr lvl="0"/>
            <a:r>
              <a:rPr lang="en-US"/>
              <a:t>Thank you!</a:t>
            </a:r>
          </a:p>
        </p:txBody>
      </p:sp>
      <p:sp>
        <p:nvSpPr>
          <p:cNvPr id="7" name="Text Placeholder 26">
            <a:extLst>
              <a:ext uri="{FF2B5EF4-FFF2-40B4-BE49-F238E27FC236}">
                <a16:creationId xmlns:a16="http://schemas.microsoft.com/office/drawing/2014/main" id="{7D0B3DFF-5595-E3CC-DF5D-C6D950612BB6}"/>
              </a:ext>
            </a:extLst>
          </p:cNvPr>
          <p:cNvSpPr>
            <a:spLocks noGrp="1"/>
          </p:cNvSpPr>
          <p:nvPr>
            <p:ph type="body" sz="quarter" idx="11" hasCustomPrompt="1"/>
          </p:nvPr>
        </p:nvSpPr>
        <p:spPr>
          <a:xfrm>
            <a:off x="2785872" y="3003804"/>
            <a:ext cx="6620256" cy="1892047"/>
          </a:xfrm>
        </p:spPr>
        <p:txBody>
          <a:bodyPr>
            <a:normAutofit/>
          </a:bodyPr>
          <a:lstStyle>
            <a:lvl1pPr marL="0" indent="0" algn="ctr">
              <a:buNone/>
              <a:defRPr sz="1800" b="0" i="0">
                <a:solidFill>
                  <a:schemeClr val="bg1"/>
                </a:solidFill>
                <a:latin typeface="Styrene A Regular" pitchFamily="2" charset="77"/>
              </a:defRPr>
            </a:lvl1pPr>
          </a:lstStyle>
          <a:p>
            <a:pPr lvl="0"/>
            <a:r>
              <a:rPr lang="en-US"/>
              <a:t>Subtitle</a:t>
            </a:r>
          </a:p>
          <a:p>
            <a:pPr lvl="0"/>
            <a:endParaRPr lang="en-US"/>
          </a:p>
        </p:txBody>
      </p:sp>
      <p:pic>
        <p:nvPicPr>
          <p:cNvPr id="6" name="Picture 5">
            <a:hlinkClick r:id="rId2"/>
            <a:extLst>
              <a:ext uri="{FF2B5EF4-FFF2-40B4-BE49-F238E27FC236}">
                <a16:creationId xmlns:a16="http://schemas.microsoft.com/office/drawing/2014/main" id="{431C67F0-4DD4-8A0E-2AC2-676640CAD51E}"/>
              </a:ext>
            </a:extLst>
          </p:cNvPr>
          <p:cNvPicPr>
            <a:picLocks noChangeAspect="1"/>
          </p:cNvPicPr>
          <p:nvPr userDrawn="1"/>
        </p:nvPicPr>
        <p:blipFill>
          <a:blip r:embed="rId3"/>
          <a:stretch>
            <a:fillRect/>
          </a:stretch>
        </p:blipFill>
        <p:spPr>
          <a:xfrm>
            <a:off x="1886808" y="5715775"/>
            <a:ext cx="292100" cy="292100"/>
          </a:xfrm>
          <a:prstGeom prst="rect">
            <a:avLst/>
          </a:prstGeom>
        </p:spPr>
      </p:pic>
      <p:pic>
        <p:nvPicPr>
          <p:cNvPr id="8" name="Picture 7">
            <a:hlinkClick r:id="rId4"/>
            <a:extLst>
              <a:ext uri="{FF2B5EF4-FFF2-40B4-BE49-F238E27FC236}">
                <a16:creationId xmlns:a16="http://schemas.microsoft.com/office/drawing/2014/main" id="{998A69E4-C30E-BC05-1060-6EFBB88466F5}"/>
              </a:ext>
            </a:extLst>
          </p:cNvPr>
          <p:cNvPicPr>
            <a:picLocks noChangeAspect="1"/>
          </p:cNvPicPr>
          <p:nvPr userDrawn="1"/>
        </p:nvPicPr>
        <p:blipFill>
          <a:blip r:embed="rId5"/>
          <a:stretch>
            <a:fillRect/>
          </a:stretch>
        </p:blipFill>
        <p:spPr>
          <a:xfrm>
            <a:off x="4679885" y="5730876"/>
            <a:ext cx="292100" cy="292100"/>
          </a:xfrm>
          <a:prstGeom prst="rect">
            <a:avLst/>
          </a:prstGeom>
        </p:spPr>
      </p:pic>
      <p:pic>
        <p:nvPicPr>
          <p:cNvPr id="9" name="Picture 8">
            <a:hlinkClick r:id="rId6"/>
            <a:extLst>
              <a:ext uri="{FF2B5EF4-FFF2-40B4-BE49-F238E27FC236}">
                <a16:creationId xmlns:a16="http://schemas.microsoft.com/office/drawing/2014/main" id="{FB9EC324-A953-EE12-0A18-1A9BBAE80222}"/>
              </a:ext>
            </a:extLst>
          </p:cNvPr>
          <p:cNvPicPr>
            <a:picLocks noChangeAspect="1"/>
          </p:cNvPicPr>
          <p:nvPr userDrawn="1"/>
        </p:nvPicPr>
        <p:blipFill>
          <a:blip r:embed="rId7"/>
          <a:stretch>
            <a:fillRect/>
          </a:stretch>
        </p:blipFill>
        <p:spPr>
          <a:xfrm>
            <a:off x="8022029" y="5715775"/>
            <a:ext cx="292100" cy="292100"/>
          </a:xfrm>
          <a:prstGeom prst="rect">
            <a:avLst/>
          </a:prstGeom>
        </p:spPr>
      </p:pic>
      <p:sp>
        <p:nvSpPr>
          <p:cNvPr id="17" name="Text Placeholder 40">
            <a:extLst>
              <a:ext uri="{FF2B5EF4-FFF2-40B4-BE49-F238E27FC236}">
                <a16:creationId xmlns:a16="http://schemas.microsoft.com/office/drawing/2014/main" id="{F9302096-ED93-E02A-F4F4-985BC708E463}"/>
              </a:ext>
            </a:extLst>
          </p:cNvPr>
          <p:cNvSpPr>
            <a:spLocks noGrp="1"/>
          </p:cNvSpPr>
          <p:nvPr>
            <p:ph type="body" sz="quarter" idx="14" hasCustomPrompt="1"/>
          </p:nvPr>
        </p:nvSpPr>
        <p:spPr>
          <a:xfrm>
            <a:off x="2237711" y="5730876"/>
            <a:ext cx="1651463" cy="292100"/>
          </a:xfrm>
        </p:spPr>
        <p:txBody>
          <a:bodyPr>
            <a:normAutofit/>
          </a:bodyPr>
          <a:lstStyle>
            <a:lvl1pPr marL="0" indent="0">
              <a:lnSpc>
                <a:spcPct val="100000"/>
              </a:lnSpc>
              <a:buNone/>
              <a:defRPr sz="1200">
                <a:solidFill>
                  <a:schemeClr val="bg1"/>
                </a:solidFill>
              </a:defRPr>
            </a:lvl1pPr>
          </a:lstStyle>
          <a:p>
            <a:r>
              <a:rPr lang="en-US" sz="1200">
                <a:solidFill>
                  <a:schemeClr val="bg1"/>
                </a:solidFill>
                <a:latin typeface="Styrene A Regular" pitchFamily="2" charset="77"/>
              </a:rPr>
              <a:t>@</a:t>
            </a:r>
            <a:r>
              <a:rPr lang="en-US" sz="1200" err="1">
                <a:solidFill>
                  <a:schemeClr val="bg1"/>
                </a:solidFill>
                <a:latin typeface="Styrene A Regular" pitchFamily="2" charset="77"/>
              </a:rPr>
              <a:t>BPC_Bipartisan</a:t>
            </a:r>
            <a:endParaRPr lang="en-US" sz="1200">
              <a:solidFill>
                <a:schemeClr val="bg1"/>
              </a:solidFill>
              <a:latin typeface="Styrene A Regular" pitchFamily="2" charset="77"/>
            </a:endParaRPr>
          </a:p>
        </p:txBody>
      </p:sp>
      <p:sp>
        <p:nvSpPr>
          <p:cNvPr id="18" name="Text Placeholder 40">
            <a:extLst>
              <a:ext uri="{FF2B5EF4-FFF2-40B4-BE49-F238E27FC236}">
                <a16:creationId xmlns:a16="http://schemas.microsoft.com/office/drawing/2014/main" id="{4CD55754-F422-08FA-C6BB-B7395DA4691B}"/>
              </a:ext>
            </a:extLst>
          </p:cNvPr>
          <p:cNvSpPr>
            <a:spLocks noGrp="1"/>
          </p:cNvSpPr>
          <p:nvPr>
            <p:ph type="body" sz="quarter" idx="15" hasCustomPrompt="1"/>
          </p:nvPr>
        </p:nvSpPr>
        <p:spPr>
          <a:xfrm>
            <a:off x="5029494" y="5630742"/>
            <a:ext cx="2263645" cy="461665"/>
          </a:xfrm>
        </p:spPr>
        <p:txBody>
          <a:bodyPr>
            <a:normAutofit/>
          </a:bodyPr>
          <a:lstStyle>
            <a:lvl1pPr marL="0" indent="0">
              <a:lnSpc>
                <a:spcPct val="100000"/>
              </a:lnSpc>
              <a:buNone/>
              <a:defRPr sz="1200">
                <a:solidFill>
                  <a:schemeClr val="bg1"/>
                </a:solidFill>
              </a:defRPr>
            </a:lvl1pPr>
          </a:lstStyle>
          <a:p>
            <a:r>
              <a:rPr lang="en-US" sz="1200" err="1">
                <a:solidFill>
                  <a:schemeClr val="bg1"/>
                </a:solidFill>
                <a:latin typeface="Styrene A Regular" pitchFamily="2" charset="77"/>
              </a:rPr>
              <a:t>linkedin.com</a:t>
            </a:r>
            <a:r>
              <a:rPr lang="en-US" sz="1200">
                <a:solidFill>
                  <a:schemeClr val="bg1"/>
                </a:solidFill>
                <a:latin typeface="Styrene A Regular" pitchFamily="2" charset="77"/>
              </a:rPr>
              <a:t>/company/</a:t>
            </a:r>
            <a:br>
              <a:rPr lang="en-US" sz="1200">
                <a:solidFill>
                  <a:schemeClr val="bg1"/>
                </a:solidFill>
                <a:latin typeface="Styrene A Regular" pitchFamily="2" charset="77"/>
              </a:rPr>
            </a:br>
            <a:r>
              <a:rPr lang="en-US" sz="1200">
                <a:solidFill>
                  <a:schemeClr val="bg1"/>
                </a:solidFill>
                <a:latin typeface="Styrene A Regular" pitchFamily="2" charset="77"/>
              </a:rPr>
              <a:t>bipartisan-policy-center/</a:t>
            </a:r>
          </a:p>
        </p:txBody>
      </p:sp>
      <p:sp>
        <p:nvSpPr>
          <p:cNvPr id="21" name="Text Placeholder 40">
            <a:extLst>
              <a:ext uri="{FF2B5EF4-FFF2-40B4-BE49-F238E27FC236}">
                <a16:creationId xmlns:a16="http://schemas.microsoft.com/office/drawing/2014/main" id="{3A73C06A-CB5D-2AB9-8FF8-DEF5AF118CAE}"/>
              </a:ext>
            </a:extLst>
          </p:cNvPr>
          <p:cNvSpPr>
            <a:spLocks noGrp="1"/>
          </p:cNvSpPr>
          <p:nvPr>
            <p:ph type="body" sz="quarter" idx="16" hasCustomPrompt="1"/>
          </p:nvPr>
        </p:nvSpPr>
        <p:spPr>
          <a:xfrm>
            <a:off x="8373387" y="5723074"/>
            <a:ext cx="2263645" cy="276999"/>
          </a:xfrm>
        </p:spPr>
        <p:txBody>
          <a:bodyPr>
            <a:normAutofit/>
          </a:bodyPr>
          <a:lstStyle>
            <a:lvl1pPr marL="0" indent="0">
              <a:lnSpc>
                <a:spcPct val="100000"/>
              </a:lnSpc>
              <a:buNone/>
              <a:defRPr sz="1200">
                <a:solidFill>
                  <a:schemeClr val="bg1"/>
                </a:solidFill>
              </a:defRPr>
            </a:lvl1pPr>
          </a:lstStyle>
          <a:p>
            <a:r>
              <a:rPr lang="en-US" sz="1200">
                <a:solidFill>
                  <a:schemeClr val="bg1"/>
                </a:solidFill>
                <a:latin typeface="Styrene A Regular" pitchFamily="2" charset="77"/>
              </a:rPr>
              <a:t>@</a:t>
            </a:r>
            <a:r>
              <a:rPr lang="en-US" sz="1200" err="1">
                <a:solidFill>
                  <a:schemeClr val="bg1"/>
                </a:solidFill>
                <a:latin typeface="Styrene A Regular" pitchFamily="2" charset="77"/>
              </a:rPr>
              <a:t>BipartisanPolicyCenter</a:t>
            </a:r>
            <a:endParaRPr lang="en-US" sz="1200">
              <a:solidFill>
                <a:schemeClr val="bg1"/>
              </a:solidFill>
              <a:latin typeface="Styrene A Regular" pitchFamily="2" charset="77"/>
            </a:endParaRPr>
          </a:p>
        </p:txBody>
      </p:sp>
      <p:sp>
        <p:nvSpPr>
          <p:cNvPr id="23" name="TextBox 22">
            <a:hlinkClick r:id="rId4"/>
            <a:extLst>
              <a:ext uri="{FF2B5EF4-FFF2-40B4-BE49-F238E27FC236}">
                <a16:creationId xmlns:a16="http://schemas.microsoft.com/office/drawing/2014/main" id="{B372A0C8-EDFB-1567-DACA-D88D3CCE0E2F}"/>
              </a:ext>
            </a:extLst>
          </p:cNvPr>
          <p:cNvSpPr txBox="1"/>
          <p:nvPr userDrawn="1"/>
        </p:nvSpPr>
        <p:spPr>
          <a:xfrm>
            <a:off x="4678136" y="573087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4">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24" name="TextBox 23">
            <a:hlinkClick r:id="rId6"/>
            <a:extLst>
              <a:ext uri="{FF2B5EF4-FFF2-40B4-BE49-F238E27FC236}">
                <a16:creationId xmlns:a16="http://schemas.microsoft.com/office/drawing/2014/main" id="{3BAD1BBF-D03B-A34B-A312-2877A5FB76B4}"/>
              </a:ext>
            </a:extLst>
          </p:cNvPr>
          <p:cNvSpPr txBox="1"/>
          <p:nvPr userDrawn="1"/>
        </p:nvSpPr>
        <p:spPr>
          <a:xfrm>
            <a:off x="8022029" y="573087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6">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25" name="TextBox 24">
            <a:hlinkClick r:id="rId2"/>
            <a:extLst>
              <a:ext uri="{FF2B5EF4-FFF2-40B4-BE49-F238E27FC236}">
                <a16:creationId xmlns:a16="http://schemas.microsoft.com/office/drawing/2014/main" id="{43C22C9B-4823-5240-4EA8-1EFD9EC9DF42}"/>
              </a:ext>
            </a:extLst>
          </p:cNvPr>
          <p:cNvSpPr txBox="1"/>
          <p:nvPr userDrawn="1"/>
        </p:nvSpPr>
        <p:spPr>
          <a:xfrm>
            <a:off x="1886808" y="5715523"/>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2">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1509392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6116841-7D0C-2D13-CB19-02B754E2110C}"/>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Tree>
    <p:extLst>
      <p:ext uri="{BB962C8B-B14F-4D97-AF65-F5344CB8AC3E}">
        <p14:creationId xmlns:p14="http://schemas.microsoft.com/office/powerpoint/2010/main" val="311092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5813AF-61C3-94DC-900D-06A692042B72}"/>
              </a:ext>
            </a:extLst>
          </p:cNvPr>
          <p:cNvSpPr/>
          <p:nvPr userDrawn="1"/>
        </p:nvSpPr>
        <p:spPr>
          <a:xfrm>
            <a:off x="0" y="-1"/>
            <a:ext cx="12201478" cy="6858000"/>
          </a:xfrm>
          <a:prstGeom prst="rect">
            <a:avLst/>
          </a:prstGeom>
          <a:gradFill flip="none" rotWithShape="1">
            <a:gsLst>
              <a:gs pos="0">
                <a:srgbClr val="316094"/>
              </a:gs>
              <a:gs pos="100000">
                <a:srgbClr val="E53E5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089C09F-A85B-D436-720A-FDB53E3BC0C7}"/>
              </a:ext>
            </a:extLst>
          </p:cNvPr>
          <p:cNvSpPr>
            <a:spLocks noGrp="1"/>
          </p:cNvSpPr>
          <p:nvPr>
            <p:ph type="body" sz="quarter" idx="10" hasCustomPrompt="1"/>
          </p:nvPr>
        </p:nvSpPr>
        <p:spPr>
          <a:xfrm>
            <a:off x="0" y="2214404"/>
            <a:ext cx="12192000" cy="1913710"/>
          </a:xfrm>
        </p:spPr>
        <p:txBody>
          <a:bodyPr>
            <a:normAutofit/>
          </a:bodyPr>
          <a:lstStyle>
            <a:lvl1pPr marL="0" indent="0" algn="ctr">
              <a:lnSpc>
                <a:spcPct val="100000"/>
              </a:lnSpc>
              <a:buNone/>
              <a:defRPr sz="5400" b="1" i="0">
                <a:solidFill>
                  <a:schemeClr val="bg1"/>
                </a:solidFill>
                <a:latin typeface="Styrene A Black" pitchFamily="2" charset="77"/>
              </a:defRPr>
            </a:lvl1pPr>
          </a:lstStyle>
          <a:p>
            <a:pPr lvl="0"/>
            <a:r>
              <a:rPr lang="en-US"/>
              <a:t>Section Title </a:t>
            </a:r>
            <a:br>
              <a:rPr lang="en-US"/>
            </a:br>
            <a:r>
              <a:rPr lang="en-US"/>
              <a:t>Goes Here</a:t>
            </a:r>
          </a:p>
        </p:txBody>
      </p:sp>
      <p:sp>
        <p:nvSpPr>
          <p:cNvPr id="7" name="Text Placeholder 26">
            <a:extLst>
              <a:ext uri="{FF2B5EF4-FFF2-40B4-BE49-F238E27FC236}">
                <a16:creationId xmlns:a16="http://schemas.microsoft.com/office/drawing/2014/main" id="{7D0B3DFF-5595-E3CC-DF5D-C6D950612BB6}"/>
              </a:ext>
            </a:extLst>
          </p:cNvPr>
          <p:cNvSpPr>
            <a:spLocks noGrp="1"/>
          </p:cNvSpPr>
          <p:nvPr>
            <p:ph type="body" sz="quarter" idx="11" hasCustomPrompt="1"/>
          </p:nvPr>
        </p:nvSpPr>
        <p:spPr>
          <a:xfrm>
            <a:off x="0" y="4190664"/>
            <a:ext cx="12192000" cy="696128"/>
          </a:xfrm>
        </p:spPr>
        <p:txBody>
          <a:bodyPr>
            <a:normAutofit/>
          </a:bodyPr>
          <a:lstStyle>
            <a:lvl1pPr marL="0" indent="0" algn="ctr">
              <a:buNone/>
              <a:defRPr sz="1800" b="0" i="0">
                <a:solidFill>
                  <a:schemeClr val="bg1"/>
                </a:solidFill>
                <a:latin typeface="Styrene A Regular" pitchFamily="2" charset="77"/>
              </a:defRPr>
            </a:lvl1pPr>
          </a:lstStyle>
          <a:p>
            <a:pPr lvl="0"/>
            <a:r>
              <a:rPr lang="en-US"/>
              <a:t>Subtitle</a:t>
            </a:r>
          </a:p>
          <a:p>
            <a:pPr lvl="0"/>
            <a:endParaRPr lang="en-US"/>
          </a:p>
        </p:txBody>
      </p:sp>
    </p:spTree>
    <p:extLst>
      <p:ext uri="{BB962C8B-B14F-4D97-AF65-F5344CB8AC3E}">
        <p14:creationId xmlns:p14="http://schemas.microsoft.com/office/powerpoint/2010/main" val="62575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Breaker_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5813AF-61C3-94DC-900D-06A692042B72}"/>
              </a:ext>
            </a:extLst>
          </p:cNvPr>
          <p:cNvSpPr/>
          <p:nvPr userDrawn="1"/>
        </p:nvSpPr>
        <p:spPr>
          <a:xfrm>
            <a:off x="0" y="-1"/>
            <a:ext cx="12201478" cy="6858000"/>
          </a:xfrm>
          <a:prstGeom prst="rect">
            <a:avLst/>
          </a:prstGeom>
          <a:solidFill>
            <a:srgbClr val="316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089C09F-A85B-D436-720A-FDB53E3BC0C7}"/>
              </a:ext>
            </a:extLst>
          </p:cNvPr>
          <p:cNvSpPr>
            <a:spLocks noGrp="1"/>
          </p:cNvSpPr>
          <p:nvPr>
            <p:ph type="body" sz="quarter" idx="10" hasCustomPrompt="1"/>
          </p:nvPr>
        </p:nvSpPr>
        <p:spPr>
          <a:xfrm>
            <a:off x="0" y="2214404"/>
            <a:ext cx="12192000" cy="1913710"/>
          </a:xfrm>
        </p:spPr>
        <p:txBody>
          <a:bodyPr>
            <a:normAutofit/>
          </a:bodyPr>
          <a:lstStyle>
            <a:lvl1pPr marL="0" indent="0" algn="ctr">
              <a:lnSpc>
                <a:spcPct val="100000"/>
              </a:lnSpc>
              <a:buNone/>
              <a:defRPr sz="5400" b="1" i="0">
                <a:solidFill>
                  <a:schemeClr val="bg1"/>
                </a:solidFill>
                <a:latin typeface="Styrene A Black" pitchFamily="2" charset="77"/>
              </a:defRPr>
            </a:lvl1pPr>
          </a:lstStyle>
          <a:p>
            <a:pPr lvl="0"/>
            <a:r>
              <a:rPr lang="en-US"/>
              <a:t>Section Title </a:t>
            </a:r>
            <a:br>
              <a:rPr lang="en-US"/>
            </a:br>
            <a:r>
              <a:rPr lang="en-US"/>
              <a:t>Goes Here</a:t>
            </a:r>
          </a:p>
        </p:txBody>
      </p:sp>
      <p:sp>
        <p:nvSpPr>
          <p:cNvPr id="7" name="Text Placeholder 26">
            <a:extLst>
              <a:ext uri="{FF2B5EF4-FFF2-40B4-BE49-F238E27FC236}">
                <a16:creationId xmlns:a16="http://schemas.microsoft.com/office/drawing/2014/main" id="{7D0B3DFF-5595-E3CC-DF5D-C6D950612BB6}"/>
              </a:ext>
            </a:extLst>
          </p:cNvPr>
          <p:cNvSpPr>
            <a:spLocks noGrp="1"/>
          </p:cNvSpPr>
          <p:nvPr>
            <p:ph type="body" sz="quarter" idx="11" hasCustomPrompt="1"/>
          </p:nvPr>
        </p:nvSpPr>
        <p:spPr>
          <a:xfrm>
            <a:off x="0" y="4190664"/>
            <a:ext cx="12192000" cy="696128"/>
          </a:xfrm>
        </p:spPr>
        <p:txBody>
          <a:bodyPr>
            <a:normAutofit/>
          </a:bodyPr>
          <a:lstStyle>
            <a:lvl1pPr marL="0" indent="0" algn="ctr">
              <a:buNone/>
              <a:defRPr sz="1800" b="0" i="0">
                <a:solidFill>
                  <a:schemeClr val="bg1"/>
                </a:solidFill>
                <a:latin typeface="Styrene A Regular" pitchFamily="2" charset="77"/>
              </a:defRPr>
            </a:lvl1pPr>
          </a:lstStyle>
          <a:p>
            <a:pPr lvl="0"/>
            <a:r>
              <a:rPr lang="en-US"/>
              <a:t>Subtitle</a:t>
            </a:r>
          </a:p>
          <a:p>
            <a:pPr lvl="0"/>
            <a:endParaRPr lang="en-US"/>
          </a:p>
        </p:txBody>
      </p:sp>
    </p:spTree>
    <p:extLst>
      <p:ext uri="{BB962C8B-B14F-4D97-AF65-F5344CB8AC3E}">
        <p14:creationId xmlns:p14="http://schemas.microsoft.com/office/powerpoint/2010/main" val="347696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Breaker_Red">
    <p:bg>
      <p:bgPr>
        <a:solidFill>
          <a:srgbClr val="E53E5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5813AF-61C3-94DC-900D-06A692042B72}"/>
              </a:ext>
            </a:extLst>
          </p:cNvPr>
          <p:cNvSpPr/>
          <p:nvPr userDrawn="1"/>
        </p:nvSpPr>
        <p:spPr>
          <a:xfrm>
            <a:off x="0" y="-1"/>
            <a:ext cx="12201478" cy="6858000"/>
          </a:xfrm>
          <a:prstGeom prst="rect">
            <a:avLst/>
          </a:prstGeom>
          <a:solidFill>
            <a:srgbClr val="E53E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089C09F-A85B-D436-720A-FDB53E3BC0C7}"/>
              </a:ext>
            </a:extLst>
          </p:cNvPr>
          <p:cNvSpPr>
            <a:spLocks noGrp="1"/>
          </p:cNvSpPr>
          <p:nvPr>
            <p:ph type="body" sz="quarter" idx="10" hasCustomPrompt="1"/>
          </p:nvPr>
        </p:nvSpPr>
        <p:spPr>
          <a:xfrm>
            <a:off x="0" y="2214404"/>
            <a:ext cx="12192000" cy="1913710"/>
          </a:xfrm>
        </p:spPr>
        <p:txBody>
          <a:bodyPr>
            <a:normAutofit/>
          </a:bodyPr>
          <a:lstStyle>
            <a:lvl1pPr marL="0" indent="0" algn="ctr">
              <a:lnSpc>
                <a:spcPct val="100000"/>
              </a:lnSpc>
              <a:buNone/>
              <a:defRPr sz="5400" b="1" i="0">
                <a:solidFill>
                  <a:schemeClr val="bg1"/>
                </a:solidFill>
                <a:latin typeface="Styrene A Black" pitchFamily="2" charset="77"/>
              </a:defRPr>
            </a:lvl1pPr>
          </a:lstStyle>
          <a:p>
            <a:pPr lvl="0"/>
            <a:r>
              <a:rPr lang="en-US"/>
              <a:t>Section Title </a:t>
            </a:r>
            <a:br>
              <a:rPr lang="en-US"/>
            </a:br>
            <a:r>
              <a:rPr lang="en-US"/>
              <a:t>Goes Here</a:t>
            </a:r>
          </a:p>
        </p:txBody>
      </p:sp>
      <p:sp>
        <p:nvSpPr>
          <p:cNvPr id="7" name="Text Placeholder 26">
            <a:extLst>
              <a:ext uri="{FF2B5EF4-FFF2-40B4-BE49-F238E27FC236}">
                <a16:creationId xmlns:a16="http://schemas.microsoft.com/office/drawing/2014/main" id="{7D0B3DFF-5595-E3CC-DF5D-C6D950612BB6}"/>
              </a:ext>
            </a:extLst>
          </p:cNvPr>
          <p:cNvSpPr>
            <a:spLocks noGrp="1"/>
          </p:cNvSpPr>
          <p:nvPr>
            <p:ph type="body" sz="quarter" idx="11" hasCustomPrompt="1"/>
          </p:nvPr>
        </p:nvSpPr>
        <p:spPr>
          <a:xfrm>
            <a:off x="0" y="4190664"/>
            <a:ext cx="12192000" cy="696128"/>
          </a:xfrm>
        </p:spPr>
        <p:txBody>
          <a:bodyPr>
            <a:normAutofit/>
          </a:bodyPr>
          <a:lstStyle>
            <a:lvl1pPr marL="0" indent="0" algn="ctr">
              <a:buNone/>
              <a:defRPr sz="1800" b="0" i="0">
                <a:solidFill>
                  <a:schemeClr val="bg1"/>
                </a:solidFill>
                <a:latin typeface="Styrene A Regular" pitchFamily="2" charset="77"/>
              </a:defRPr>
            </a:lvl1pPr>
          </a:lstStyle>
          <a:p>
            <a:pPr lvl="0"/>
            <a:r>
              <a:rPr lang="en-US"/>
              <a:t>Subtitle</a:t>
            </a:r>
          </a:p>
          <a:p>
            <a:pPr lvl="0"/>
            <a:endParaRPr lang="en-US"/>
          </a:p>
        </p:txBody>
      </p:sp>
    </p:spTree>
    <p:extLst>
      <p:ext uri="{BB962C8B-B14F-4D97-AF65-F5344CB8AC3E}">
        <p14:creationId xmlns:p14="http://schemas.microsoft.com/office/powerpoint/2010/main" val="22697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lumn_Bio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CA3B55-D747-7D93-CA52-74C657D75FBE}"/>
              </a:ext>
            </a:extLst>
          </p:cNvPr>
          <p:cNvSpPr/>
          <p:nvPr userDrawn="1"/>
        </p:nvSpPr>
        <p:spPr>
          <a:xfrm>
            <a:off x="11428882" y="0"/>
            <a:ext cx="763118" cy="6858000"/>
          </a:xfrm>
          <a:prstGeom prst="rect">
            <a:avLst/>
          </a:prstGeom>
          <a:gradFill flip="none" rotWithShape="1">
            <a:gsLst>
              <a:gs pos="0">
                <a:srgbClr val="316094"/>
              </a:gs>
              <a:gs pos="100000">
                <a:srgbClr val="E53E5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hlinkClick r:id="rId2"/>
            <a:extLst>
              <a:ext uri="{FF2B5EF4-FFF2-40B4-BE49-F238E27FC236}">
                <a16:creationId xmlns:a16="http://schemas.microsoft.com/office/drawing/2014/main" id="{E9940163-76B0-AB79-B414-538B38FA4929}"/>
              </a:ext>
            </a:extLst>
          </p:cNvPr>
          <p:cNvPicPr>
            <a:picLocks noChangeAspect="1"/>
          </p:cNvPicPr>
          <p:nvPr userDrawn="1"/>
        </p:nvPicPr>
        <p:blipFill>
          <a:blip r:embed="rId3"/>
          <a:stretch>
            <a:fillRect/>
          </a:stretch>
        </p:blipFill>
        <p:spPr>
          <a:xfrm>
            <a:off x="11703049" y="5195887"/>
            <a:ext cx="292100" cy="292100"/>
          </a:xfrm>
          <a:prstGeom prst="rect">
            <a:avLst/>
          </a:prstGeom>
        </p:spPr>
      </p:pic>
      <p:pic>
        <p:nvPicPr>
          <p:cNvPr id="14" name="Picture 13">
            <a:hlinkClick r:id="rId4"/>
            <a:extLst>
              <a:ext uri="{FF2B5EF4-FFF2-40B4-BE49-F238E27FC236}">
                <a16:creationId xmlns:a16="http://schemas.microsoft.com/office/drawing/2014/main" id="{CF039289-0195-78EE-14DA-4E463710E657}"/>
              </a:ext>
            </a:extLst>
          </p:cNvPr>
          <p:cNvPicPr>
            <a:picLocks noChangeAspect="1"/>
          </p:cNvPicPr>
          <p:nvPr userDrawn="1"/>
        </p:nvPicPr>
        <p:blipFill>
          <a:blip r:embed="rId5"/>
          <a:stretch>
            <a:fillRect/>
          </a:stretch>
        </p:blipFill>
        <p:spPr>
          <a:xfrm>
            <a:off x="11703049" y="5711824"/>
            <a:ext cx="292100" cy="292100"/>
          </a:xfrm>
          <a:prstGeom prst="rect">
            <a:avLst/>
          </a:prstGeom>
        </p:spPr>
      </p:pic>
      <p:pic>
        <p:nvPicPr>
          <p:cNvPr id="15" name="Picture 14">
            <a:hlinkClick r:id="rId6"/>
            <a:extLst>
              <a:ext uri="{FF2B5EF4-FFF2-40B4-BE49-F238E27FC236}">
                <a16:creationId xmlns:a16="http://schemas.microsoft.com/office/drawing/2014/main" id="{70E967B2-A1CD-11F4-F79D-F1B0E205EC0B}"/>
              </a:ext>
            </a:extLst>
          </p:cNvPr>
          <p:cNvPicPr>
            <a:picLocks noChangeAspect="1"/>
          </p:cNvPicPr>
          <p:nvPr userDrawn="1"/>
        </p:nvPicPr>
        <p:blipFill>
          <a:blip r:embed="rId7"/>
          <a:stretch>
            <a:fillRect/>
          </a:stretch>
        </p:blipFill>
        <p:spPr>
          <a:xfrm>
            <a:off x="11703049" y="6223000"/>
            <a:ext cx="292100" cy="292100"/>
          </a:xfrm>
          <a:prstGeom prst="rect">
            <a:avLst/>
          </a:prstGeom>
        </p:spPr>
      </p:pic>
      <p:sp>
        <p:nvSpPr>
          <p:cNvPr id="19" name="TextBox 18">
            <a:hlinkClick r:id="rId4"/>
            <a:extLst>
              <a:ext uri="{FF2B5EF4-FFF2-40B4-BE49-F238E27FC236}">
                <a16:creationId xmlns:a16="http://schemas.microsoft.com/office/drawing/2014/main" id="{5B083B70-5DFD-BDF6-3BD2-2A798E6422AF}"/>
              </a:ext>
            </a:extLst>
          </p:cNvPr>
          <p:cNvSpPr txBox="1"/>
          <p:nvPr userDrawn="1"/>
        </p:nvSpPr>
        <p:spPr>
          <a:xfrm>
            <a:off x="11703049" y="571182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4">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20" name="TextBox 19">
            <a:hlinkClick r:id="rId6"/>
            <a:extLst>
              <a:ext uri="{FF2B5EF4-FFF2-40B4-BE49-F238E27FC236}">
                <a16:creationId xmlns:a16="http://schemas.microsoft.com/office/drawing/2014/main" id="{9D80782F-D0A8-71A5-4696-1CEFE8610EF0}"/>
              </a:ext>
            </a:extLst>
          </p:cNvPr>
          <p:cNvSpPr txBox="1"/>
          <p:nvPr userDrawn="1"/>
        </p:nvSpPr>
        <p:spPr>
          <a:xfrm>
            <a:off x="11703049" y="6222999"/>
            <a:ext cx="292100" cy="292100"/>
          </a:xfrm>
          <a:prstGeom prst="rect">
            <a:avLst/>
          </a:prstGeom>
          <a:noFill/>
        </p:spPr>
        <p:txBody>
          <a:bodyPr wrap="square" rtlCol="0" anchor="ctr" anchorCtr="1">
            <a:noAutofit/>
          </a:bodyPr>
          <a:lstStyle/>
          <a:p>
            <a:r>
              <a:rPr lang="en-US">
                <a:noFill/>
                <a:latin typeface="Styrene A Regular" pitchFamily="2" charset="77"/>
              </a:rPr>
              <a:t>a</a:t>
            </a:r>
          </a:p>
        </p:txBody>
      </p:sp>
      <p:pic>
        <p:nvPicPr>
          <p:cNvPr id="7" name="Picture 6">
            <a:extLst>
              <a:ext uri="{FF2B5EF4-FFF2-40B4-BE49-F238E27FC236}">
                <a16:creationId xmlns:a16="http://schemas.microsoft.com/office/drawing/2014/main" id="{7B51FAC8-9CDE-2369-8583-666E63130CCD}"/>
              </a:ext>
            </a:extLst>
          </p:cNvPr>
          <p:cNvPicPr>
            <a:picLocks noChangeAspect="1"/>
          </p:cNvPicPr>
          <p:nvPr userDrawn="1"/>
        </p:nvPicPr>
        <p:blipFill>
          <a:blip r:embed="rId8"/>
          <a:stretch>
            <a:fillRect/>
          </a:stretch>
        </p:blipFill>
        <p:spPr>
          <a:xfrm rot="16200000">
            <a:off x="-4461520" y="1421450"/>
            <a:ext cx="10181153" cy="4015102"/>
          </a:xfrm>
          <a:prstGeom prst="rect">
            <a:avLst/>
          </a:prstGeom>
        </p:spPr>
      </p:pic>
      <p:pic>
        <p:nvPicPr>
          <p:cNvPr id="10" name="Picture 9">
            <a:extLst>
              <a:ext uri="{FF2B5EF4-FFF2-40B4-BE49-F238E27FC236}">
                <a16:creationId xmlns:a16="http://schemas.microsoft.com/office/drawing/2014/main" id="{F127C6D5-183B-A165-18C2-5C402BFCF3EE}"/>
              </a:ext>
            </a:extLst>
          </p:cNvPr>
          <p:cNvPicPr>
            <a:picLocks noChangeAspect="1"/>
          </p:cNvPicPr>
          <p:nvPr userDrawn="1"/>
        </p:nvPicPr>
        <p:blipFill>
          <a:blip r:embed="rId9"/>
          <a:stretch>
            <a:fillRect/>
          </a:stretch>
        </p:blipFill>
        <p:spPr>
          <a:xfrm rot="5400000">
            <a:off x="10278217" y="1782168"/>
            <a:ext cx="3141764" cy="263229"/>
          </a:xfrm>
          <a:prstGeom prst="rect">
            <a:avLst/>
          </a:prstGeom>
        </p:spPr>
      </p:pic>
      <p:sp>
        <p:nvSpPr>
          <p:cNvPr id="27" name="Text Placeholder 26">
            <a:extLst>
              <a:ext uri="{FF2B5EF4-FFF2-40B4-BE49-F238E27FC236}">
                <a16:creationId xmlns:a16="http://schemas.microsoft.com/office/drawing/2014/main" id="{74E695B8-E5C0-AE72-3AFA-F3D23BFB10EB}"/>
              </a:ext>
            </a:extLst>
          </p:cNvPr>
          <p:cNvSpPr>
            <a:spLocks noGrp="1"/>
          </p:cNvSpPr>
          <p:nvPr>
            <p:ph type="body" sz="quarter" idx="10" hasCustomPrompt="1"/>
          </p:nvPr>
        </p:nvSpPr>
        <p:spPr>
          <a:xfrm>
            <a:off x="1115755" y="866207"/>
            <a:ext cx="5526087" cy="379412"/>
          </a:xfrm>
        </p:spPr>
        <p:txBody>
          <a:bodyPr>
            <a:normAutofit/>
          </a:bodyPr>
          <a:lstStyle>
            <a:lvl1pPr marL="0" indent="0">
              <a:buNone/>
              <a:defRPr sz="1800" b="0" i="0">
                <a:latin typeface="Styrene A Regular" pitchFamily="2" charset="77"/>
              </a:defRPr>
            </a:lvl1pPr>
          </a:lstStyle>
          <a:p>
            <a:pPr lvl="0"/>
            <a:r>
              <a:rPr lang="en-US"/>
              <a:t>Subtitle</a:t>
            </a:r>
          </a:p>
        </p:txBody>
      </p:sp>
      <p:sp>
        <p:nvSpPr>
          <p:cNvPr id="31" name="Picture Placeholder 30">
            <a:extLst>
              <a:ext uri="{FF2B5EF4-FFF2-40B4-BE49-F238E27FC236}">
                <a16:creationId xmlns:a16="http://schemas.microsoft.com/office/drawing/2014/main" id="{9C2CD456-7A5B-8521-BC40-E28C9F5BE0AD}"/>
              </a:ext>
            </a:extLst>
          </p:cNvPr>
          <p:cNvSpPr>
            <a:spLocks noGrp="1"/>
          </p:cNvSpPr>
          <p:nvPr>
            <p:ph type="pic" sz="quarter" idx="11" hasCustomPrompt="1"/>
          </p:nvPr>
        </p:nvSpPr>
        <p:spPr>
          <a:xfrm>
            <a:off x="1115755" y="2561389"/>
            <a:ext cx="1329472" cy="1630267"/>
          </a:xfrm>
          <a:prstGeom prst="roundRect">
            <a:avLst/>
          </a:prstGeom>
          <a:solidFill>
            <a:schemeClr val="bg2"/>
          </a:solidFill>
        </p:spPr>
        <p:txBody>
          <a:bodyPr anchor="ctr" anchorCtr="0">
            <a:normAutofit/>
          </a:bodyPr>
          <a:lstStyle>
            <a:lvl1pPr marL="0" indent="0" algn="ctr">
              <a:buNone/>
              <a:defRPr sz="1600"/>
            </a:lvl1pPr>
          </a:lstStyle>
          <a:p>
            <a:r>
              <a:rPr lang="en-US"/>
              <a:t>Insert Photo</a:t>
            </a:r>
          </a:p>
        </p:txBody>
      </p:sp>
      <p:sp>
        <p:nvSpPr>
          <p:cNvPr id="41" name="Text Placeholder 40">
            <a:extLst>
              <a:ext uri="{FF2B5EF4-FFF2-40B4-BE49-F238E27FC236}">
                <a16:creationId xmlns:a16="http://schemas.microsoft.com/office/drawing/2014/main" id="{91E3CCDF-BD27-2B29-5307-9524F27571B2}"/>
              </a:ext>
            </a:extLst>
          </p:cNvPr>
          <p:cNvSpPr>
            <a:spLocks noGrp="1"/>
          </p:cNvSpPr>
          <p:nvPr>
            <p:ph type="body" sz="quarter" idx="14"/>
          </p:nvPr>
        </p:nvSpPr>
        <p:spPr>
          <a:xfrm>
            <a:off x="2781086" y="2611618"/>
            <a:ext cx="2817899" cy="3611381"/>
          </a:xfrm>
        </p:spPr>
        <p:txBody>
          <a:bodyPr>
            <a:normAutofit/>
          </a:bodyPr>
          <a:lstStyle>
            <a:lvl1pPr marL="0" indent="0">
              <a:lnSpc>
                <a:spcPct val="100000"/>
              </a:lnSpc>
              <a:buNone/>
              <a:defRPr sz="1200"/>
            </a:lvl1pPr>
          </a:lstStyle>
          <a:p>
            <a:pPr lvl="0"/>
            <a:r>
              <a:rPr lang="en-US"/>
              <a:t>Click to edit Master text styles</a:t>
            </a:r>
          </a:p>
        </p:txBody>
      </p:sp>
      <p:sp>
        <p:nvSpPr>
          <p:cNvPr id="42" name="TextBox 41">
            <a:extLst>
              <a:ext uri="{FF2B5EF4-FFF2-40B4-BE49-F238E27FC236}">
                <a16:creationId xmlns:a16="http://schemas.microsoft.com/office/drawing/2014/main" id="{6E23C012-F4E9-0C37-B5E8-02596D9702D2}"/>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
        <p:nvSpPr>
          <p:cNvPr id="4" name="Text Placeholder 38">
            <a:extLst>
              <a:ext uri="{FF2B5EF4-FFF2-40B4-BE49-F238E27FC236}">
                <a16:creationId xmlns:a16="http://schemas.microsoft.com/office/drawing/2014/main" id="{E529576D-587A-3D19-9823-35105BBBAC26}"/>
              </a:ext>
            </a:extLst>
          </p:cNvPr>
          <p:cNvSpPr>
            <a:spLocks noGrp="1"/>
          </p:cNvSpPr>
          <p:nvPr>
            <p:ph type="body" sz="quarter" idx="13" hasCustomPrompt="1"/>
          </p:nvPr>
        </p:nvSpPr>
        <p:spPr>
          <a:xfrm>
            <a:off x="1115755" y="1368109"/>
            <a:ext cx="9056687" cy="640305"/>
          </a:xfrm>
        </p:spPr>
        <p:txBody>
          <a:bodyPr>
            <a:noAutofit/>
          </a:bodyPr>
          <a:lstStyle>
            <a:lvl1pPr marL="0" indent="0">
              <a:buNone/>
              <a:defRPr sz="4800" b="1" i="0">
                <a:solidFill>
                  <a:srgbClr val="2A7DE1"/>
                </a:solidFill>
                <a:latin typeface="Styrene A Black" pitchFamily="2" charset="77"/>
              </a:defRPr>
            </a:lvl1pPr>
          </a:lstStyle>
          <a:p>
            <a:pPr lvl="0"/>
            <a:r>
              <a:rPr lang="en-US"/>
              <a:t>Slide Title Goes Here</a:t>
            </a:r>
          </a:p>
        </p:txBody>
      </p:sp>
      <p:sp>
        <p:nvSpPr>
          <p:cNvPr id="5" name="Picture Placeholder 30">
            <a:extLst>
              <a:ext uri="{FF2B5EF4-FFF2-40B4-BE49-F238E27FC236}">
                <a16:creationId xmlns:a16="http://schemas.microsoft.com/office/drawing/2014/main" id="{C45778D6-4A13-16C4-9351-725CD69AE1A7}"/>
              </a:ext>
            </a:extLst>
          </p:cNvPr>
          <p:cNvSpPr>
            <a:spLocks noGrp="1"/>
          </p:cNvSpPr>
          <p:nvPr>
            <p:ph type="pic" sz="quarter" idx="17" hasCustomPrompt="1"/>
          </p:nvPr>
        </p:nvSpPr>
        <p:spPr>
          <a:xfrm>
            <a:off x="6307219" y="2561389"/>
            <a:ext cx="1329472" cy="1630267"/>
          </a:xfrm>
          <a:prstGeom prst="roundRect">
            <a:avLst/>
          </a:prstGeom>
          <a:solidFill>
            <a:schemeClr val="bg2"/>
          </a:solidFill>
        </p:spPr>
        <p:txBody>
          <a:bodyPr anchor="ctr" anchorCtr="0">
            <a:normAutofit/>
          </a:bodyPr>
          <a:lstStyle>
            <a:lvl1pPr marL="0" indent="0" algn="ctr">
              <a:buNone/>
              <a:defRPr sz="1600"/>
            </a:lvl1pPr>
          </a:lstStyle>
          <a:p>
            <a:r>
              <a:rPr lang="en-US"/>
              <a:t>Insert Photo</a:t>
            </a:r>
          </a:p>
        </p:txBody>
      </p:sp>
      <p:sp>
        <p:nvSpPr>
          <p:cNvPr id="6" name="Text Placeholder 40">
            <a:extLst>
              <a:ext uri="{FF2B5EF4-FFF2-40B4-BE49-F238E27FC236}">
                <a16:creationId xmlns:a16="http://schemas.microsoft.com/office/drawing/2014/main" id="{0011371D-921D-6CD7-BF1A-DD65491F4FB0}"/>
              </a:ext>
            </a:extLst>
          </p:cNvPr>
          <p:cNvSpPr>
            <a:spLocks noGrp="1"/>
          </p:cNvSpPr>
          <p:nvPr>
            <p:ph type="body" sz="quarter" idx="18"/>
          </p:nvPr>
        </p:nvSpPr>
        <p:spPr>
          <a:xfrm>
            <a:off x="8001964" y="2561389"/>
            <a:ext cx="2817899" cy="3611381"/>
          </a:xfrm>
        </p:spPr>
        <p:txBody>
          <a:bodyPr>
            <a:normAutofit/>
          </a:bodyPr>
          <a:lstStyle>
            <a:lvl1pPr marL="0" indent="0">
              <a:lnSpc>
                <a:spcPct val="100000"/>
              </a:lnSpc>
              <a:buNone/>
              <a:defRPr sz="1200"/>
            </a:lvl1pPr>
          </a:lstStyle>
          <a:p>
            <a:pPr lvl="0"/>
            <a:r>
              <a:rPr lang="en-US"/>
              <a:t>Click to edit Master text styles</a:t>
            </a:r>
          </a:p>
        </p:txBody>
      </p:sp>
      <p:sp>
        <p:nvSpPr>
          <p:cNvPr id="9" name="Text Placeholder 40">
            <a:extLst>
              <a:ext uri="{FF2B5EF4-FFF2-40B4-BE49-F238E27FC236}">
                <a16:creationId xmlns:a16="http://schemas.microsoft.com/office/drawing/2014/main" id="{BE8AB48B-65C3-0209-A645-6C8FC999823E}"/>
              </a:ext>
            </a:extLst>
          </p:cNvPr>
          <p:cNvSpPr>
            <a:spLocks noGrp="1"/>
          </p:cNvSpPr>
          <p:nvPr>
            <p:ph type="body" sz="quarter" idx="19" hasCustomPrompt="1"/>
          </p:nvPr>
        </p:nvSpPr>
        <p:spPr>
          <a:xfrm>
            <a:off x="940760" y="4344321"/>
            <a:ext cx="1679461" cy="771034"/>
          </a:xfrm>
        </p:spPr>
        <p:txBody>
          <a:bodyPr>
            <a:normAutofit/>
          </a:bodyPr>
          <a:lstStyle>
            <a:lvl1pPr marL="0" marR="0" indent="0" algn="ctr" defTabSz="914400" rtl="0" eaLnBrk="1" fontAlgn="auto" latinLnBrk="0" hangingPunct="1">
              <a:lnSpc>
                <a:spcPct val="150000"/>
              </a:lnSpc>
              <a:spcBef>
                <a:spcPts val="600"/>
              </a:spcBef>
              <a:spcAft>
                <a:spcPts val="0"/>
              </a:spcAft>
              <a:buClrTx/>
              <a:buSzTx/>
              <a:buFontTx/>
              <a:buNone/>
              <a:tabLst/>
              <a:defRPr sz="1050" b="0" i="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endParaRPr>
          </a:p>
        </p:txBody>
      </p:sp>
      <p:sp>
        <p:nvSpPr>
          <p:cNvPr id="11" name="Text Placeholder 40">
            <a:extLst>
              <a:ext uri="{FF2B5EF4-FFF2-40B4-BE49-F238E27FC236}">
                <a16:creationId xmlns:a16="http://schemas.microsoft.com/office/drawing/2014/main" id="{0FEB4A06-318D-F5A9-E1B9-B0D1E5960EE1}"/>
              </a:ext>
            </a:extLst>
          </p:cNvPr>
          <p:cNvSpPr>
            <a:spLocks noGrp="1"/>
          </p:cNvSpPr>
          <p:nvPr>
            <p:ph type="body" sz="quarter" idx="20" hasCustomPrompt="1"/>
          </p:nvPr>
        </p:nvSpPr>
        <p:spPr>
          <a:xfrm>
            <a:off x="6132224" y="4344321"/>
            <a:ext cx="1679461" cy="771034"/>
          </a:xfrm>
        </p:spPr>
        <p:txBody>
          <a:bodyPr>
            <a:normAutofit/>
          </a:bodyPr>
          <a:lstStyle>
            <a:lvl1pPr marL="0" marR="0" indent="0" algn="ctr" defTabSz="914400" rtl="0" eaLnBrk="1" fontAlgn="auto" latinLnBrk="0" hangingPunct="1">
              <a:lnSpc>
                <a:spcPct val="150000"/>
              </a:lnSpc>
              <a:spcBef>
                <a:spcPts val="600"/>
              </a:spcBef>
              <a:spcAft>
                <a:spcPts val="0"/>
              </a:spcAft>
              <a:buClrTx/>
              <a:buSzTx/>
              <a:buFontTx/>
              <a:buNone/>
              <a:tabLst/>
              <a:defRPr sz="1050" b="0" i="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endParaRPr>
          </a:p>
        </p:txBody>
      </p:sp>
      <p:sp>
        <p:nvSpPr>
          <p:cNvPr id="22" name="TextBox 21">
            <a:hlinkClick r:id="rId2"/>
            <a:extLst>
              <a:ext uri="{FF2B5EF4-FFF2-40B4-BE49-F238E27FC236}">
                <a16:creationId xmlns:a16="http://schemas.microsoft.com/office/drawing/2014/main" id="{FBDAB013-D969-E725-2A97-8F0F8C2842FD}"/>
              </a:ext>
            </a:extLst>
          </p:cNvPr>
          <p:cNvSpPr txBox="1"/>
          <p:nvPr userDrawn="1"/>
        </p:nvSpPr>
        <p:spPr>
          <a:xfrm>
            <a:off x="11705620" y="5195887"/>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2">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23" name="TextBox 22">
            <a:hlinkClick r:id="rId6"/>
            <a:extLst>
              <a:ext uri="{FF2B5EF4-FFF2-40B4-BE49-F238E27FC236}">
                <a16:creationId xmlns:a16="http://schemas.microsoft.com/office/drawing/2014/main" id="{FE131336-F9B8-247A-3579-7B304B620435}"/>
              </a:ext>
            </a:extLst>
          </p:cNvPr>
          <p:cNvSpPr txBox="1"/>
          <p:nvPr userDrawn="1"/>
        </p:nvSpPr>
        <p:spPr>
          <a:xfrm>
            <a:off x="11706363" y="6222998"/>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6">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235225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plit Photo_Doub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51FAC8-9CDE-2369-8583-666E63130CCD}"/>
              </a:ext>
            </a:extLst>
          </p:cNvPr>
          <p:cNvPicPr>
            <a:picLocks noChangeAspect="1"/>
          </p:cNvPicPr>
          <p:nvPr userDrawn="1"/>
        </p:nvPicPr>
        <p:blipFill>
          <a:blip r:embed="rId2"/>
          <a:stretch>
            <a:fillRect/>
          </a:stretch>
        </p:blipFill>
        <p:spPr>
          <a:xfrm rot="16200000">
            <a:off x="-4461520" y="1421450"/>
            <a:ext cx="10181153" cy="4015102"/>
          </a:xfrm>
          <a:prstGeom prst="rect">
            <a:avLst/>
          </a:prstGeom>
        </p:spPr>
      </p:pic>
      <p:sp>
        <p:nvSpPr>
          <p:cNvPr id="27" name="Text Placeholder 26">
            <a:extLst>
              <a:ext uri="{FF2B5EF4-FFF2-40B4-BE49-F238E27FC236}">
                <a16:creationId xmlns:a16="http://schemas.microsoft.com/office/drawing/2014/main" id="{74E695B8-E5C0-AE72-3AFA-F3D23BFB10EB}"/>
              </a:ext>
            </a:extLst>
          </p:cNvPr>
          <p:cNvSpPr>
            <a:spLocks noGrp="1"/>
          </p:cNvSpPr>
          <p:nvPr>
            <p:ph type="body" sz="quarter" idx="10" hasCustomPrompt="1"/>
          </p:nvPr>
        </p:nvSpPr>
        <p:spPr>
          <a:xfrm>
            <a:off x="1115755" y="866207"/>
            <a:ext cx="5526087" cy="379412"/>
          </a:xfrm>
        </p:spPr>
        <p:txBody>
          <a:bodyPr>
            <a:normAutofit/>
          </a:bodyPr>
          <a:lstStyle>
            <a:lvl1pPr marL="0" indent="0">
              <a:buNone/>
              <a:defRPr sz="1800" b="0" i="0">
                <a:latin typeface="Styrene A Regular" pitchFamily="2" charset="77"/>
              </a:defRPr>
            </a:lvl1pPr>
          </a:lstStyle>
          <a:p>
            <a:pPr lvl="0"/>
            <a:r>
              <a:rPr lang="en-US"/>
              <a:t>Subtitle</a:t>
            </a:r>
          </a:p>
        </p:txBody>
      </p:sp>
      <p:sp>
        <p:nvSpPr>
          <p:cNvPr id="31" name="Picture Placeholder 30">
            <a:extLst>
              <a:ext uri="{FF2B5EF4-FFF2-40B4-BE49-F238E27FC236}">
                <a16:creationId xmlns:a16="http://schemas.microsoft.com/office/drawing/2014/main" id="{9C2CD456-7A5B-8521-BC40-E28C9F5BE0AD}"/>
              </a:ext>
            </a:extLst>
          </p:cNvPr>
          <p:cNvSpPr>
            <a:spLocks noGrp="1"/>
          </p:cNvSpPr>
          <p:nvPr>
            <p:ph type="pic" sz="quarter" idx="11" hasCustomPrompt="1"/>
          </p:nvPr>
        </p:nvSpPr>
        <p:spPr>
          <a:xfrm>
            <a:off x="7417484" y="672895"/>
            <a:ext cx="3567327" cy="2481774"/>
          </a:xfrm>
          <a:prstGeom prst="roundRect">
            <a:avLst/>
          </a:prstGeom>
          <a:solidFill>
            <a:schemeClr val="bg2"/>
          </a:solidFill>
        </p:spPr>
        <p:txBody>
          <a:bodyPr anchor="ctr" anchorCtr="0">
            <a:normAutofit/>
          </a:bodyPr>
          <a:lstStyle>
            <a:lvl1pPr marL="0" indent="0" algn="ctr">
              <a:buNone/>
              <a:defRPr sz="1600"/>
            </a:lvl1pPr>
          </a:lstStyle>
          <a:p>
            <a:r>
              <a:rPr lang="en-US"/>
              <a:t>Insert Photo</a:t>
            </a:r>
          </a:p>
        </p:txBody>
      </p:sp>
      <p:sp>
        <p:nvSpPr>
          <p:cNvPr id="33" name="Picture Placeholder 30">
            <a:extLst>
              <a:ext uri="{FF2B5EF4-FFF2-40B4-BE49-F238E27FC236}">
                <a16:creationId xmlns:a16="http://schemas.microsoft.com/office/drawing/2014/main" id="{49607E89-104D-51A0-9BBF-3A96F40EB999}"/>
              </a:ext>
            </a:extLst>
          </p:cNvPr>
          <p:cNvSpPr>
            <a:spLocks noGrp="1"/>
          </p:cNvSpPr>
          <p:nvPr>
            <p:ph type="pic" sz="quarter" idx="12" hasCustomPrompt="1"/>
          </p:nvPr>
        </p:nvSpPr>
        <p:spPr>
          <a:xfrm>
            <a:off x="7433126" y="3553943"/>
            <a:ext cx="3567327" cy="2481774"/>
          </a:xfrm>
          <a:prstGeom prst="roundRect">
            <a:avLst/>
          </a:prstGeom>
          <a:solidFill>
            <a:schemeClr val="bg2"/>
          </a:solidFill>
        </p:spPr>
        <p:txBody>
          <a:bodyPr anchor="ctr" anchorCtr="0">
            <a:normAutofit/>
          </a:bodyPr>
          <a:lstStyle>
            <a:lvl1pPr marL="0" indent="0" algn="ctr">
              <a:buNone/>
              <a:defRPr sz="1600"/>
            </a:lvl1pPr>
          </a:lstStyle>
          <a:p>
            <a:r>
              <a:rPr lang="en-US"/>
              <a:t>Insert Photo</a:t>
            </a:r>
          </a:p>
        </p:txBody>
      </p:sp>
      <p:sp>
        <p:nvSpPr>
          <p:cNvPr id="39" name="Text Placeholder 38">
            <a:extLst>
              <a:ext uri="{FF2B5EF4-FFF2-40B4-BE49-F238E27FC236}">
                <a16:creationId xmlns:a16="http://schemas.microsoft.com/office/drawing/2014/main" id="{287EF2F0-8F84-EF7D-DE58-8161B4D67D5F}"/>
              </a:ext>
            </a:extLst>
          </p:cNvPr>
          <p:cNvSpPr>
            <a:spLocks noGrp="1"/>
          </p:cNvSpPr>
          <p:nvPr>
            <p:ph type="body" sz="quarter" idx="13" hasCustomPrompt="1"/>
          </p:nvPr>
        </p:nvSpPr>
        <p:spPr>
          <a:xfrm>
            <a:off x="1115755" y="1368108"/>
            <a:ext cx="5526087" cy="1786561"/>
          </a:xfrm>
        </p:spPr>
        <p:txBody>
          <a:bodyPr>
            <a:noAutofit/>
          </a:bodyPr>
          <a:lstStyle>
            <a:lvl1pPr marL="0" indent="0">
              <a:buNone/>
              <a:defRPr sz="4800" b="1" i="0">
                <a:solidFill>
                  <a:srgbClr val="2A7DE1"/>
                </a:solidFill>
                <a:latin typeface="Styrene A Black" pitchFamily="2" charset="77"/>
              </a:defRPr>
            </a:lvl1pPr>
          </a:lstStyle>
          <a:p>
            <a:pPr lvl="0"/>
            <a:r>
              <a:rPr lang="en-US"/>
              <a:t>Slide Title</a:t>
            </a:r>
            <a:br>
              <a:rPr lang="en-US"/>
            </a:br>
            <a:r>
              <a:rPr lang="en-US"/>
              <a:t>Goes Here</a:t>
            </a:r>
          </a:p>
        </p:txBody>
      </p:sp>
      <p:sp>
        <p:nvSpPr>
          <p:cNvPr id="41" name="Text Placeholder 40">
            <a:extLst>
              <a:ext uri="{FF2B5EF4-FFF2-40B4-BE49-F238E27FC236}">
                <a16:creationId xmlns:a16="http://schemas.microsoft.com/office/drawing/2014/main" id="{91E3CCDF-BD27-2B29-5307-9524F27571B2}"/>
              </a:ext>
            </a:extLst>
          </p:cNvPr>
          <p:cNvSpPr>
            <a:spLocks noGrp="1"/>
          </p:cNvSpPr>
          <p:nvPr>
            <p:ph type="body" sz="quarter" idx="14"/>
          </p:nvPr>
        </p:nvSpPr>
        <p:spPr>
          <a:xfrm>
            <a:off x="1116013" y="3287713"/>
            <a:ext cx="5526087" cy="2747962"/>
          </a:xfrm>
        </p:spPr>
        <p:txBody>
          <a:bodyPr>
            <a:normAutofit/>
          </a:bodyPr>
          <a:lstStyle>
            <a:lvl1pPr marL="0" indent="0">
              <a:lnSpc>
                <a:spcPct val="100000"/>
              </a:lnSpc>
              <a:buNone/>
              <a:defRPr sz="1200"/>
            </a:lvl1pPr>
          </a:lstStyle>
          <a:p>
            <a:pPr lvl="0"/>
            <a:r>
              <a:rPr lang="en-US"/>
              <a:t>Click to edit Master text styles</a:t>
            </a:r>
          </a:p>
        </p:txBody>
      </p:sp>
      <p:sp>
        <p:nvSpPr>
          <p:cNvPr id="42" name="TextBox 41">
            <a:extLst>
              <a:ext uri="{FF2B5EF4-FFF2-40B4-BE49-F238E27FC236}">
                <a16:creationId xmlns:a16="http://schemas.microsoft.com/office/drawing/2014/main" id="{6E23C012-F4E9-0C37-B5E8-02596D9702D2}"/>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
        <p:nvSpPr>
          <p:cNvPr id="52" name="Rectangle 51">
            <a:extLst>
              <a:ext uri="{FF2B5EF4-FFF2-40B4-BE49-F238E27FC236}">
                <a16:creationId xmlns:a16="http://schemas.microsoft.com/office/drawing/2014/main" id="{639224D3-115A-41EA-EBAF-E45DF9BF9D19}"/>
              </a:ext>
            </a:extLst>
          </p:cNvPr>
          <p:cNvSpPr/>
          <p:nvPr userDrawn="1"/>
        </p:nvSpPr>
        <p:spPr>
          <a:xfrm>
            <a:off x="11428882" y="0"/>
            <a:ext cx="763118" cy="6858000"/>
          </a:xfrm>
          <a:prstGeom prst="rect">
            <a:avLst/>
          </a:prstGeom>
          <a:gradFill flip="none" rotWithShape="1">
            <a:gsLst>
              <a:gs pos="0">
                <a:srgbClr val="316094"/>
              </a:gs>
              <a:gs pos="100000">
                <a:srgbClr val="E53E5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hlinkClick r:id="rId3"/>
            <a:extLst>
              <a:ext uri="{FF2B5EF4-FFF2-40B4-BE49-F238E27FC236}">
                <a16:creationId xmlns:a16="http://schemas.microsoft.com/office/drawing/2014/main" id="{EE40220B-1613-E9BC-14FC-CD712713BC5D}"/>
              </a:ext>
            </a:extLst>
          </p:cNvPr>
          <p:cNvPicPr>
            <a:picLocks noChangeAspect="1"/>
          </p:cNvPicPr>
          <p:nvPr userDrawn="1"/>
        </p:nvPicPr>
        <p:blipFill>
          <a:blip r:embed="rId4"/>
          <a:stretch>
            <a:fillRect/>
          </a:stretch>
        </p:blipFill>
        <p:spPr>
          <a:xfrm>
            <a:off x="11703049" y="5195887"/>
            <a:ext cx="292100" cy="292100"/>
          </a:xfrm>
          <a:prstGeom prst="rect">
            <a:avLst/>
          </a:prstGeom>
        </p:spPr>
      </p:pic>
      <p:pic>
        <p:nvPicPr>
          <p:cNvPr id="54" name="Picture 53">
            <a:hlinkClick r:id="rId5"/>
            <a:extLst>
              <a:ext uri="{FF2B5EF4-FFF2-40B4-BE49-F238E27FC236}">
                <a16:creationId xmlns:a16="http://schemas.microsoft.com/office/drawing/2014/main" id="{15DD33C8-180B-2D27-E565-9758D96A65B6}"/>
              </a:ext>
            </a:extLst>
          </p:cNvPr>
          <p:cNvPicPr>
            <a:picLocks noChangeAspect="1"/>
          </p:cNvPicPr>
          <p:nvPr userDrawn="1"/>
        </p:nvPicPr>
        <p:blipFill>
          <a:blip r:embed="rId6"/>
          <a:stretch>
            <a:fillRect/>
          </a:stretch>
        </p:blipFill>
        <p:spPr>
          <a:xfrm>
            <a:off x="11703049" y="5711824"/>
            <a:ext cx="292100" cy="292100"/>
          </a:xfrm>
          <a:prstGeom prst="rect">
            <a:avLst/>
          </a:prstGeom>
        </p:spPr>
      </p:pic>
      <p:pic>
        <p:nvPicPr>
          <p:cNvPr id="55" name="Picture 54">
            <a:hlinkClick r:id="rId7"/>
            <a:extLst>
              <a:ext uri="{FF2B5EF4-FFF2-40B4-BE49-F238E27FC236}">
                <a16:creationId xmlns:a16="http://schemas.microsoft.com/office/drawing/2014/main" id="{995A437C-3F82-1A0E-134A-E266B5B3EAEF}"/>
              </a:ext>
            </a:extLst>
          </p:cNvPr>
          <p:cNvPicPr>
            <a:picLocks noChangeAspect="1"/>
          </p:cNvPicPr>
          <p:nvPr userDrawn="1"/>
        </p:nvPicPr>
        <p:blipFill>
          <a:blip r:embed="rId8"/>
          <a:stretch>
            <a:fillRect/>
          </a:stretch>
        </p:blipFill>
        <p:spPr>
          <a:xfrm>
            <a:off x="11703049" y="6223000"/>
            <a:ext cx="292100" cy="292100"/>
          </a:xfrm>
          <a:prstGeom prst="rect">
            <a:avLst/>
          </a:prstGeom>
        </p:spPr>
      </p:pic>
      <p:sp>
        <p:nvSpPr>
          <p:cNvPr id="57" name="TextBox 56">
            <a:hlinkClick r:id="rId7"/>
            <a:extLst>
              <a:ext uri="{FF2B5EF4-FFF2-40B4-BE49-F238E27FC236}">
                <a16:creationId xmlns:a16="http://schemas.microsoft.com/office/drawing/2014/main" id="{3E812998-FA70-5350-140F-44F260DB3E85}"/>
              </a:ext>
            </a:extLst>
          </p:cNvPr>
          <p:cNvSpPr txBox="1"/>
          <p:nvPr userDrawn="1"/>
        </p:nvSpPr>
        <p:spPr>
          <a:xfrm>
            <a:off x="11703049" y="6222999"/>
            <a:ext cx="292100" cy="292100"/>
          </a:xfrm>
          <a:prstGeom prst="rect">
            <a:avLst/>
          </a:prstGeom>
          <a:noFill/>
        </p:spPr>
        <p:txBody>
          <a:bodyPr wrap="square" rtlCol="0" anchor="ctr" anchorCtr="1">
            <a:noAutofit/>
          </a:bodyPr>
          <a:lstStyle/>
          <a:p>
            <a:r>
              <a:rPr lang="en-US">
                <a:noFill/>
                <a:latin typeface="Styrene A Regular" pitchFamily="2" charset="77"/>
              </a:rPr>
              <a:t>a</a:t>
            </a:r>
          </a:p>
        </p:txBody>
      </p:sp>
      <p:pic>
        <p:nvPicPr>
          <p:cNvPr id="58" name="Picture 57">
            <a:extLst>
              <a:ext uri="{FF2B5EF4-FFF2-40B4-BE49-F238E27FC236}">
                <a16:creationId xmlns:a16="http://schemas.microsoft.com/office/drawing/2014/main" id="{8564ABA5-4CD3-367F-463D-761B8A83C2BF}"/>
              </a:ext>
            </a:extLst>
          </p:cNvPr>
          <p:cNvPicPr>
            <a:picLocks noChangeAspect="1"/>
          </p:cNvPicPr>
          <p:nvPr userDrawn="1"/>
        </p:nvPicPr>
        <p:blipFill>
          <a:blip r:embed="rId9"/>
          <a:stretch>
            <a:fillRect/>
          </a:stretch>
        </p:blipFill>
        <p:spPr>
          <a:xfrm rot="5400000">
            <a:off x="10278217" y="1782168"/>
            <a:ext cx="3141764" cy="263229"/>
          </a:xfrm>
          <a:prstGeom prst="rect">
            <a:avLst/>
          </a:prstGeom>
        </p:spPr>
      </p:pic>
      <p:sp>
        <p:nvSpPr>
          <p:cNvPr id="59" name="TextBox 58">
            <a:hlinkClick r:id="rId3"/>
            <a:extLst>
              <a:ext uri="{FF2B5EF4-FFF2-40B4-BE49-F238E27FC236}">
                <a16:creationId xmlns:a16="http://schemas.microsoft.com/office/drawing/2014/main" id="{8DC90C20-49CA-CCF4-6817-63FC8A52E6CA}"/>
              </a:ext>
            </a:extLst>
          </p:cNvPr>
          <p:cNvSpPr txBox="1"/>
          <p:nvPr userDrawn="1"/>
        </p:nvSpPr>
        <p:spPr>
          <a:xfrm>
            <a:off x="11705620" y="5195887"/>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3">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60" name="TextBox 59">
            <a:hlinkClick r:id="rId7"/>
            <a:extLst>
              <a:ext uri="{FF2B5EF4-FFF2-40B4-BE49-F238E27FC236}">
                <a16:creationId xmlns:a16="http://schemas.microsoft.com/office/drawing/2014/main" id="{576E6963-45CD-A4D1-4711-ADAADB5188F7}"/>
              </a:ext>
            </a:extLst>
          </p:cNvPr>
          <p:cNvSpPr txBox="1"/>
          <p:nvPr userDrawn="1"/>
        </p:nvSpPr>
        <p:spPr>
          <a:xfrm>
            <a:off x="11706363" y="6222998"/>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7">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61" name="TextBox 60">
            <a:hlinkClick r:id="rId5"/>
            <a:extLst>
              <a:ext uri="{FF2B5EF4-FFF2-40B4-BE49-F238E27FC236}">
                <a16:creationId xmlns:a16="http://schemas.microsoft.com/office/drawing/2014/main" id="{A819AC87-3A42-9ADF-01B3-F347AAF2B34E}"/>
              </a:ext>
            </a:extLst>
          </p:cNvPr>
          <p:cNvSpPr txBox="1"/>
          <p:nvPr userDrawn="1"/>
        </p:nvSpPr>
        <p:spPr>
          <a:xfrm>
            <a:off x="11703049" y="571182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5">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1162880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plit Photo_Sing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51FAC8-9CDE-2369-8583-666E63130CCD}"/>
              </a:ext>
            </a:extLst>
          </p:cNvPr>
          <p:cNvPicPr>
            <a:picLocks noChangeAspect="1"/>
          </p:cNvPicPr>
          <p:nvPr userDrawn="1"/>
        </p:nvPicPr>
        <p:blipFill>
          <a:blip r:embed="rId2"/>
          <a:stretch>
            <a:fillRect/>
          </a:stretch>
        </p:blipFill>
        <p:spPr>
          <a:xfrm rot="16200000">
            <a:off x="-4461520" y="1421450"/>
            <a:ext cx="10181153" cy="4015102"/>
          </a:xfrm>
          <a:prstGeom prst="rect">
            <a:avLst/>
          </a:prstGeom>
        </p:spPr>
      </p:pic>
      <p:sp>
        <p:nvSpPr>
          <p:cNvPr id="27" name="Text Placeholder 26">
            <a:extLst>
              <a:ext uri="{FF2B5EF4-FFF2-40B4-BE49-F238E27FC236}">
                <a16:creationId xmlns:a16="http://schemas.microsoft.com/office/drawing/2014/main" id="{74E695B8-E5C0-AE72-3AFA-F3D23BFB10EB}"/>
              </a:ext>
            </a:extLst>
          </p:cNvPr>
          <p:cNvSpPr>
            <a:spLocks noGrp="1"/>
          </p:cNvSpPr>
          <p:nvPr>
            <p:ph type="body" sz="quarter" idx="10" hasCustomPrompt="1"/>
          </p:nvPr>
        </p:nvSpPr>
        <p:spPr>
          <a:xfrm>
            <a:off x="1115755" y="866207"/>
            <a:ext cx="5526087" cy="379412"/>
          </a:xfrm>
        </p:spPr>
        <p:txBody>
          <a:bodyPr>
            <a:normAutofit/>
          </a:bodyPr>
          <a:lstStyle>
            <a:lvl1pPr marL="0" indent="0">
              <a:buNone/>
              <a:defRPr sz="1800" b="0" i="0">
                <a:latin typeface="Styrene A Regular" pitchFamily="2" charset="77"/>
              </a:defRPr>
            </a:lvl1pPr>
          </a:lstStyle>
          <a:p>
            <a:pPr lvl="0"/>
            <a:r>
              <a:rPr lang="en-US"/>
              <a:t>Subtitle</a:t>
            </a:r>
          </a:p>
        </p:txBody>
      </p:sp>
      <p:sp>
        <p:nvSpPr>
          <p:cNvPr id="31" name="Picture Placeholder 30">
            <a:extLst>
              <a:ext uri="{FF2B5EF4-FFF2-40B4-BE49-F238E27FC236}">
                <a16:creationId xmlns:a16="http://schemas.microsoft.com/office/drawing/2014/main" id="{9C2CD456-7A5B-8521-BC40-E28C9F5BE0AD}"/>
              </a:ext>
            </a:extLst>
          </p:cNvPr>
          <p:cNvSpPr>
            <a:spLocks noGrp="1"/>
          </p:cNvSpPr>
          <p:nvPr>
            <p:ph type="pic" sz="quarter" idx="11" hasCustomPrompt="1"/>
          </p:nvPr>
        </p:nvSpPr>
        <p:spPr>
          <a:xfrm>
            <a:off x="7417484" y="672895"/>
            <a:ext cx="3567327" cy="5362780"/>
          </a:xfrm>
          <a:prstGeom prst="roundRect">
            <a:avLst/>
          </a:prstGeom>
          <a:solidFill>
            <a:schemeClr val="bg2"/>
          </a:solidFill>
        </p:spPr>
        <p:txBody>
          <a:bodyPr anchor="ctr" anchorCtr="0">
            <a:normAutofit/>
          </a:bodyPr>
          <a:lstStyle>
            <a:lvl1pPr marL="0" indent="0" algn="ctr">
              <a:buNone/>
              <a:defRPr sz="1600"/>
            </a:lvl1pPr>
          </a:lstStyle>
          <a:p>
            <a:r>
              <a:rPr lang="en-US"/>
              <a:t>Insert Photo</a:t>
            </a:r>
          </a:p>
        </p:txBody>
      </p:sp>
      <p:sp>
        <p:nvSpPr>
          <p:cNvPr id="39" name="Text Placeholder 38">
            <a:extLst>
              <a:ext uri="{FF2B5EF4-FFF2-40B4-BE49-F238E27FC236}">
                <a16:creationId xmlns:a16="http://schemas.microsoft.com/office/drawing/2014/main" id="{287EF2F0-8F84-EF7D-DE58-8161B4D67D5F}"/>
              </a:ext>
            </a:extLst>
          </p:cNvPr>
          <p:cNvSpPr>
            <a:spLocks noGrp="1"/>
          </p:cNvSpPr>
          <p:nvPr>
            <p:ph type="body" sz="quarter" idx="13" hasCustomPrompt="1"/>
          </p:nvPr>
        </p:nvSpPr>
        <p:spPr>
          <a:xfrm>
            <a:off x="1115755" y="1368108"/>
            <a:ext cx="5526087" cy="1786561"/>
          </a:xfrm>
        </p:spPr>
        <p:txBody>
          <a:bodyPr>
            <a:noAutofit/>
          </a:bodyPr>
          <a:lstStyle>
            <a:lvl1pPr marL="0" indent="0">
              <a:buNone/>
              <a:defRPr sz="4800" b="1" i="0">
                <a:solidFill>
                  <a:srgbClr val="2A7DE1"/>
                </a:solidFill>
                <a:latin typeface="Styrene A Black" pitchFamily="2" charset="77"/>
              </a:defRPr>
            </a:lvl1pPr>
          </a:lstStyle>
          <a:p>
            <a:pPr lvl="0"/>
            <a:r>
              <a:rPr lang="en-US"/>
              <a:t>Slide Title</a:t>
            </a:r>
            <a:br>
              <a:rPr lang="en-US"/>
            </a:br>
            <a:r>
              <a:rPr lang="en-US"/>
              <a:t>Goes Here</a:t>
            </a:r>
          </a:p>
        </p:txBody>
      </p:sp>
      <p:sp>
        <p:nvSpPr>
          <p:cNvPr id="41" name="Text Placeholder 40">
            <a:extLst>
              <a:ext uri="{FF2B5EF4-FFF2-40B4-BE49-F238E27FC236}">
                <a16:creationId xmlns:a16="http://schemas.microsoft.com/office/drawing/2014/main" id="{91E3CCDF-BD27-2B29-5307-9524F27571B2}"/>
              </a:ext>
            </a:extLst>
          </p:cNvPr>
          <p:cNvSpPr>
            <a:spLocks noGrp="1"/>
          </p:cNvSpPr>
          <p:nvPr>
            <p:ph type="body" sz="quarter" idx="14"/>
          </p:nvPr>
        </p:nvSpPr>
        <p:spPr>
          <a:xfrm>
            <a:off x="1116013" y="3287713"/>
            <a:ext cx="5526087" cy="2747962"/>
          </a:xfrm>
        </p:spPr>
        <p:txBody>
          <a:bodyPr>
            <a:normAutofit/>
          </a:bodyPr>
          <a:lstStyle>
            <a:lvl1pPr marL="0" indent="0">
              <a:lnSpc>
                <a:spcPct val="100000"/>
              </a:lnSpc>
              <a:buNone/>
              <a:defRPr sz="1200"/>
            </a:lvl1pPr>
          </a:lstStyle>
          <a:p>
            <a:pPr lvl="0"/>
            <a:r>
              <a:rPr lang="en-US"/>
              <a:t>Click to edit Master text styles</a:t>
            </a:r>
          </a:p>
        </p:txBody>
      </p:sp>
      <p:sp>
        <p:nvSpPr>
          <p:cNvPr id="4" name="TextBox 3">
            <a:extLst>
              <a:ext uri="{FF2B5EF4-FFF2-40B4-BE49-F238E27FC236}">
                <a16:creationId xmlns:a16="http://schemas.microsoft.com/office/drawing/2014/main" id="{38B7846F-61CA-BC3B-F6FD-9485CB9DA22B}"/>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
        <p:nvSpPr>
          <p:cNvPr id="20" name="Rectangle 19">
            <a:extLst>
              <a:ext uri="{FF2B5EF4-FFF2-40B4-BE49-F238E27FC236}">
                <a16:creationId xmlns:a16="http://schemas.microsoft.com/office/drawing/2014/main" id="{72BCE043-5C3F-0F10-4396-B01518524219}"/>
              </a:ext>
            </a:extLst>
          </p:cNvPr>
          <p:cNvSpPr/>
          <p:nvPr userDrawn="1"/>
        </p:nvSpPr>
        <p:spPr>
          <a:xfrm>
            <a:off x="11428882" y="0"/>
            <a:ext cx="763118" cy="6858000"/>
          </a:xfrm>
          <a:prstGeom prst="rect">
            <a:avLst/>
          </a:prstGeom>
          <a:gradFill flip="none" rotWithShape="1">
            <a:gsLst>
              <a:gs pos="0">
                <a:srgbClr val="316094"/>
              </a:gs>
              <a:gs pos="100000">
                <a:srgbClr val="E53E5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hlinkClick r:id="rId3"/>
            <a:extLst>
              <a:ext uri="{FF2B5EF4-FFF2-40B4-BE49-F238E27FC236}">
                <a16:creationId xmlns:a16="http://schemas.microsoft.com/office/drawing/2014/main" id="{A1228917-BF7E-5861-34B9-F8837F32B042}"/>
              </a:ext>
            </a:extLst>
          </p:cNvPr>
          <p:cNvPicPr>
            <a:picLocks noChangeAspect="1"/>
          </p:cNvPicPr>
          <p:nvPr userDrawn="1"/>
        </p:nvPicPr>
        <p:blipFill>
          <a:blip r:embed="rId4"/>
          <a:stretch>
            <a:fillRect/>
          </a:stretch>
        </p:blipFill>
        <p:spPr>
          <a:xfrm>
            <a:off x="11703049" y="5195887"/>
            <a:ext cx="292100" cy="292100"/>
          </a:xfrm>
          <a:prstGeom prst="rect">
            <a:avLst/>
          </a:prstGeom>
        </p:spPr>
      </p:pic>
      <p:pic>
        <p:nvPicPr>
          <p:cNvPr id="22" name="Picture 21">
            <a:hlinkClick r:id="rId5"/>
            <a:extLst>
              <a:ext uri="{FF2B5EF4-FFF2-40B4-BE49-F238E27FC236}">
                <a16:creationId xmlns:a16="http://schemas.microsoft.com/office/drawing/2014/main" id="{2F46530A-ED74-BBBB-108F-C6D5D993C294}"/>
              </a:ext>
            </a:extLst>
          </p:cNvPr>
          <p:cNvPicPr>
            <a:picLocks noChangeAspect="1"/>
          </p:cNvPicPr>
          <p:nvPr userDrawn="1"/>
        </p:nvPicPr>
        <p:blipFill>
          <a:blip r:embed="rId6"/>
          <a:stretch>
            <a:fillRect/>
          </a:stretch>
        </p:blipFill>
        <p:spPr>
          <a:xfrm>
            <a:off x="11703049" y="5711824"/>
            <a:ext cx="292100" cy="292100"/>
          </a:xfrm>
          <a:prstGeom prst="rect">
            <a:avLst/>
          </a:prstGeom>
        </p:spPr>
      </p:pic>
      <p:pic>
        <p:nvPicPr>
          <p:cNvPr id="23" name="Picture 22">
            <a:hlinkClick r:id="rId7"/>
            <a:extLst>
              <a:ext uri="{FF2B5EF4-FFF2-40B4-BE49-F238E27FC236}">
                <a16:creationId xmlns:a16="http://schemas.microsoft.com/office/drawing/2014/main" id="{82B0612D-E47D-AFD9-B076-011B88F269DA}"/>
              </a:ext>
            </a:extLst>
          </p:cNvPr>
          <p:cNvPicPr>
            <a:picLocks noChangeAspect="1"/>
          </p:cNvPicPr>
          <p:nvPr userDrawn="1"/>
        </p:nvPicPr>
        <p:blipFill>
          <a:blip r:embed="rId8"/>
          <a:stretch>
            <a:fillRect/>
          </a:stretch>
        </p:blipFill>
        <p:spPr>
          <a:xfrm>
            <a:off x="11703049" y="6223000"/>
            <a:ext cx="292100" cy="292100"/>
          </a:xfrm>
          <a:prstGeom prst="rect">
            <a:avLst/>
          </a:prstGeom>
        </p:spPr>
      </p:pic>
      <p:sp>
        <p:nvSpPr>
          <p:cNvPr id="25" name="TextBox 24">
            <a:hlinkClick r:id="rId7"/>
            <a:extLst>
              <a:ext uri="{FF2B5EF4-FFF2-40B4-BE49-F238E27FC236}">
                <a16:creationId xmlns:a16="http://schemas.microsoft.com/office/drawing/2014/main" id="{18CD2190-DFAA-0675-C621-687C3C0DFDC0}"/>
              </a:ext>
            </a:extLst>
          </p:cNvPr>
          <p:cNvSpPr txBox="1"/>
          <p:nvPr userDrawn="1"/>
        </p:nvSpPr>
        <p:spPr>
          <a:xfrm>
            <a:off x="11703049" y="6222999"/>
            <a:ext cx="292100" cy="292100"/>
          </a:xfrm>
          <a:prstGeom prst="rect">
            <a:avLst/>
          </a:prstGeom>
          <a:noFill/>
        </p:spPr>
        <p:txBody>
          <a:bodyPr wrap="square" rtlCol="0" anchor="ctr" anchorCtr="1">
            <a:noAutofit/>
          </a:bodyPr>
          <a:lstStyle/>
          <a:p>
            <a:r>
              <a:rPr lang="en-US">
                <a:noFill/>
                <a:latin typeface="Styrene A Regular" pitchFamily="2" charset="77"/>
              </a:rPr>
              <a:t>a</a:t>
            </a:r>
          </a:p>
        </p:txBody>
      </p:sp>
      <p:pic>
        <p:nvPicPr>
          <p:cNvPr id="26" name="Picture 25">
            <a:extLst>
              <a:ext uri="{FF2B5EF4-FFF2-40B4-BE49-F238E27FC236}">
                <a16:creationId xmlns:a16="http://schemas.microsoft.com/office/drawing/2014/main" id="{97736761-4529-AECD-83F9-BD6998E4CF18}"/>
              </a:ext>
            </a:extLst>
          </p:cNvPr>
          <p:cNvPicPr>
            <a:picLocks noChangeAspect="1"/>
          </p:cNvPicPr>
          <p:nvPr userDrawn="1"/>
        </p:nvPicPr>
        <p:blipFill>
          <a:blip r:embed="rId9"/>
          <a:stretch>
            <a:fillRect/>
          </a:stretch>
        </p:blipFill>
        <p:spPr>
          <a:xfrm rot="5400000">
            <a:off x="10278217" y="1782168"/>
            <a:ext cx="3141764" cy="263229"/>
          </a:xfrm>
          <a:prstGeom prst="rect">
            <a:avLst/>
          </a:prstGeom>
        </p:spPr>
      </p:pic>
      <p:sp>
        <p:nvSpPr>
          <p:cNvPr id="28" name="TextBox 27">
            <a:hlinkClick r:id="rId3"/>
            <a:extLst>
              <a:ext uri="{FF2B5EF4-FFF2-40B4-BE49-F238E27FC236}">
                <a16:creationId xmlns:a16="http://schemas.microsoft.com/office/drawing/2014/main" id="{6538A264-F2D4-4E21-0C65-7FBC0CC05ACF}"/>
              </a:ext>
            </a:extLst>
          </p:cNvPr>
          <p:cNvSpPr txBox="1"/>
          <p:nvPr userDrawn="1"/>
        </p:nvSpPr>
        <p:spPr>
          <a:xfrm>
            <a:off x="11705620" y="5195887"/>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3">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29" name="TextBox 28">
            <a:hlinkClick r:id="rId7"/>
            <a:extLst>
              <a:ext uri="{FF2B5EF4-FFF2-40B4-BE49-F238E27FC236}">
                <a16:creationId xmlns:a16="http://schemas.microsoft.com/office/drawing/2014/main" id="{1739256B-6FD8-46CB-AE22-FD0D072BF2E2}"/>
              </a:ext>
            </a:extLst>
          </p:cNvPr>
          <p:cNvSpPr txBox="1"/>
          <p:nvPr userDrawn="1"/>
        </p:nvSpPr>
        <p:spPr>
          <a:xfrm>
            <a:off x="11706363" y="6222998"/>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7">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30" name="TextBox 29">
            <a:hlinkClick r:id="rId5"/>
            <a:extLst>
              <a:ext uri="{FF2B5EF4-FFF2-40B4-BE49-F238E27FC236}">
                <a16:creationId xmlns:a16="http://schemas.microsoft.com/office/drawing/2014/main" id="{886742E2-7729-860D-1498-6C7DEBD41911}"/>
              </a:ext>
            </a:extLst>
          </p:cNvPr>
          <p:cNvSpPr txBox="1"/>
          <p:nvPr userDrawn="1"/>
        </p:nvSpPr>
        <p:spPr>
          <a:xfrm>
            <a:off x="11703049" y="571182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5">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87082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lum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51FAC8-9CDE-2369-8583-666E63130CCD}"/>
              </a:ext>
            </a:extLst>
          </p:cNvPr>
          <p:cNvPicPr>
            <a:picLocks noChangeAspect="1"/>
          </p:cNvPicPr>
          <p:nvPr userDrawn="1"/>
        </p:nvPicPr>
        <p:blipFill>
          <a:blip r:embed="rId2"/>
          <a:stretch>
            <a:fillRect/>
          </a:stretch>
        </p:blipFill>
        <p:spPr>
          <a:xfrm rot="16200000">
            <a:off x="-4461520" y="1421450"/>
            <a:ext cx="10181153" cy="4015102"/>
          </a:xfrm>
          <a:prstGeom prst="rect">
            <a:avLst/>
          </a:prstGeom>
        </p:spPr>
      </p:pic>
      <p:sp>
        <p:nvSpPr>
          <p:cNvPr id="27" name="Text Placeholder 26">
            <a:extLst>
              <a:ext uri="{FF2B5EF4-FFF2-40B4-BE49-F238E27FC236}">
                <a16:creationId xmlns:a16="http://schemas.microsoft.com/office/drawing/2014/main" id="{74E695B8-E5C0-AE72-3AFA-F3D23BFB10EB}"/>
              </a:ext>
            </a:extLst>
          </p:cNvPr>
          <p:cNvSpPr>
            <a:spLocks noGrp="1"/>
          </p:cNvSpPr>
          <p:nvPr>
            <p:ph type="body" sz="quarter" idx="10" hasCustomPrompt="1"/>
          </p:nvPr>
        </p:nvSpPr>
        <p:spPr>
          <a:xfrm>
            <a:off x="1115755" y="866207"/>
            <a:ext cx="5526087" cy="379412"/>
          </a:xfrm>
        </p:spPr>
        <p:txBody>
          <a:bodyPr>
            <a:normAutofit/>
          </a:bodyPr>
          <a:lstStyle>
            <a:lvl1pPr marL="0" indent="0">
              <a:buNone/>
              <a:defRPr sz="1800" b="0" i="0">
                <a:latin typeface="Styrene A Regular" pitchFamily="2" charset="77"/>
              </a:defRPr>
            </a:lvl1pPr>
          </a:lstStyle>
          <a:p>
            <a:pPr lvl="0"/>
            <a:r>
              <a:rPr lang="en-US"/>
              <a:t>Subtitle</a:t>
            </a:r>
          </a:p>
        </p:txBody>
      </p:sp>
      <p:sp>
        <p:nvSpPr>
          <p:cNvPr id="41" name="Text Placeholder 40">
            <a:extLst>
              <a:ext uri="{FF2B5EF4-FFF2-40B4-BE49-F238E27FC236}">
                <a16:creationId xmlns:a16="http://schemas.microsoft.com/office/drawing/2014/main" id="{91E3CCDF-BD27-2B29-5307-9524F27571B2}"/>
              </a:ext>
            </a:extLst>
          </p:cNvPr>
          <p:cNvSpPr>
            <a:spLocks noGrp="1"/>
          </p:cNvSpPr>
          <p:nvPr>
            <p:ph type="body" sz="quarter" idx="14"/>
          </p:nvPr>
        </p:nvSpPr>
        <p:spPr>
          <a:xfrm>
            <a:off x="1116014" y="2613728"/>
            <a:ext cx="4627060" cy="3421947"/>
          </a:xfrm>
        </p:spPr>
        <p:txBody>
          <a:bodyPr>
            <a:normAutofit/>
          </a:bodyPr>
          <a:lstStyle>
            <a:lvl1pPr marL="0" indent="0">
              <a:lnSpc>
                <a:spcPct val="100000"/>
              </a:lnSpc>
              <a:buNone/>
              <a:defRPr sz="1200"/>
            </a:lvl1pPr>
          </a:lstStyle>
          <a:p>
            <a:pPr lvl="0"/>
            <a:r>
              <a:rPr lang="en-US"/>
              <a:t>Click to edit Master text styles</a:t>
            </a:r>
          </a:p>
        </p:txBody>
      </p:sp>
      <p:sp>
        <p:nvSpPr>
          <p:cNvPr id="3" name="Text Placeholder 40">
            <a:extLst>
              <a:ext uri="{FF2B5EF4-FFF2-40B4-BE49-F238E27FC236}">
                <a16:creationId xmlns:a16="http://schemas.microsoft.com/office/drawing/2014/main" id="{10D98932-5495-CCDE-37F8-D7EB705439C4}"/>
              </a:ext>
            </a:extLst>
          </p:cNvPr>
          <p:cNvSpPr>
            <a:spLocks noGrp="1"/>
          </p:cNvSpPr>
          <p:nvPr>
            <p:ph type="body" sz="quarter" idx="15"/>
          </p:nvPr>
        </p:nvSpPr>
        <p:spPr>
          <a:xfrm>
            <a:off x="6298292" y="2613728"/>
            <a:ext cx="4627060" cy="3421947"/>
          </a:xfrm>
        </p:spPr>
        <p:txBody>
          <a:bodyPr>
            <a:normAutofit/>
          </a:bodyPr>
          <a:lstStyle>
            <a:lvl1pPr marL="0" indent="0">
              <a:lnSpc>
                <a:spcPct val="100000"/>
              </a:lnSpc>
              <a:buNone/>
              <a:defRPr sz="1200"/>
            </a:lvl1pPr>
          </a:lstStyle>
          <a:p>
            <a:pPr lvl="0"/>
            <a:r>
              <a:rPr lang="en-US"/>
              <a:t>Click to edit Master text styles</a:t>
            </a:r>
          </a:p>
        </p:txBody>
      </p:sp>
      <p:sp>
        <p:nvSpPr>
          <p:cNvPr id="5" name="Text Placeholder 38">
            <a:extLst>
              <a:ext uri="{FF2B5EF4-FFF2-40B4-BE49-F238E27FC236}">
                <a16:creationId xmlns:a16="http://schemas.microsoft.com/office/drawing/2014/main" id="{D62064A3-2CC0-7D0C-53C9-96B1D3C9F5F0}"/>
              </a:ext>
            </a:extLst>
          </p:cNvPr>
          <p:cNvSpPr>
            <a:spLocks noGrp="1"/>
          </p:cNvSpPr>
          <p:nvPr>
            <p:ph type="body" sz="quarter" idx="13" hasCustomPrompt="1"/>
          </p:nvPr>
        </p:nvSpPr>
        <p:spPr>
          <a:xfrm>
            <a:off x="1115755" y="1368109"/>
            <a:ext cx="9056687" cy="640305"/>
          </a:xfrm>
        </p:spPr>
        <p:txBody>
          <a:bodyPr>
            <a:noAutofit/>
          </a:bodyPr>
          <a:lstStyle>
            <a:lvl1pPr marL="0" indent="0">
              <a:buNone/>
              <a:defRPr sz="4800" b="1" i="0">
                <a:solidFill>
                  <a:srgbClr val="2A7DE1"/>
                </a:solidFill>
                <a:latin typeface="Styrene A Black" pitchFamily="2" charset="77"/>
              </a:defRPr>
            </a:lvl1pPr>
          </a:lstStyle>
          <a:p>
            <a:pPr lvl="0"/>
            <a:r>
              <a:rPr lang="en-US"/>
              <a:t>Slide Title Goes Here</a:t>
            </a:r>
          </a:p>
        </p:txBody>
      </p:sp>
      <p:sp>
        <p:nvSpPr>
          <p:cNvPr id="4" name="TextBox 3">
            <a:extLst>
              <a:ext uri="{FF2B5EF4-FFF2-40B4-BE49-F238E27FC236}">
                <a16:creationId xmlns:a16="http://schemas.microsoft.com/office/drawing/2014/main" id="{D87A059A-BB38-A70F-F1FD-4D9FF38D78A2}"/>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
        <p:nvSpPr>
          <p:cNvPr id="21" name="Rectangle 20">
            <a:extLst>
              <a:ext uri="{FF2B5EF4-FFF2-40B4-BE49-F238E27FC236}">
                <a16:creationId xmlns:a16="http://schemas.microsoft.com/office/drawing/2014/main" id="{244AB787-1B6E-1B07-54D0-365616E7FC8C}"/>
              </a:ext>
            </a:extLst>
          </p:cNvPr>
          <p:cNvSpPr/>
          <p:nvPr userDrawn="1"/>
        </p:nvSpPr>
        <p:spPr>
          <a:xfrm>
            <a:off x="11428882" y="0"/>
            <a:ext cx="763118" cy="6858000"/>
          </a:xfrm>
          <a:prstGeom prst="rect">
            <a:avLst/>
          </a:prstGeom>
          <a:gradFill flip="none" rotWithShape="1">
            <a:gsLst>
              <a:gs pos="0">
                <a:srgbClr val="316094"/>
              </a:gs>
              <a:gs pos="100000">
                <a:srgbClr val="E53E5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hlinkClick r:id="rId3"/>
            <a:extLst>
              <a:ext uri="{FF2B5EF4-FFF2-40B4-BE49-F238E27FC236}">
                <a16:creationId xmlns:a16="http://schemas.microsoft.com/office/drawing/2014/main" id="{2F87354D-1EDD-7756-20F0-ECCE5E1690F2}"/>
              </a:ext>
            </a:extLst>
          </p:cNvPr>
          <p:cNvPicPr>
            <a:picLocks noChangeAspect="1"/>
          </p:cNvPicPr>
          <p:nvPr userDrawn="1"/>
        </p:nvPicPr>
        <p:blipFill>
          <a:blip r:embed="rId4"/>
          <a:stretch>
            <a:fillRect/>
          </a:stretch>
        </p:blipFill>
        <p:spPr>
          <a:xfrm>
            <a:off x="11703049" y="5195887"/>
            <a:ext cx="292100" cy="292100"/>
          </a:xfrm>
          <a:prstGeom prst="rect">
            <a:avLst/>
          </a:prstGeom>
        </p:spPr>
      </p:pic>
      <p:pic>
        <p:nvPicPr>
          <p:cNvPr id="23" name="Picture 22">
            <a:hlinkClick r:id="rId5"/>
            <a:extLst>
              <a:ext uri="{FF2B5EF4-FFF2-40B4-BE49-F238E27FC236}">
                <a16:creationId xmlns:a16="http://schemas.microsoft.com/office/drawing/2014/main" id="{C2593A01-91BD-393A-19A7-C4A7335E8700}"/>
              </a:ext>
            </a:extLst>
          </p:cNvPr>
          <p:cNvPicPr>
            <a:picLocks noChangeAspect="1"/>
          </p:cNvPicPr>
          <p:nvPr userDrawn="1"/>
        </p:nvPicPr>
        <p:blipFill>
          <a:blip r:embed="rId6"/>
          <a:stretch>
            <a:fillRect/>
          </a:stretch>
        </p:blipFill>
        <p:spPr>
          <a:xfrm>
            <a:off x="11703049" y="5711824"/>
            <a:ext cx="292100" cy="292100"/>
          </a:xfrm>
          <a:prstGeom prst="rect">
            <a:avLst/>
          </a:prstGeom>
        </p:spPr>
      </p:pic>
      <p:pic>
        <p:nvPicPr>
          <p:cNvPr id="24" name="Picture 23">
            <a:hlinkClick r:id="rId7"/>
            <a:extLst>
              <a:ext uri="{FF2B5EF4-FFF2-40B4-BE49-F238E27FC236}">
                <a16:creationId xmlns:a16="http://schemas.microsoft.com/office/drawing/2014/main" id="{2B691314-1C96-D256-48A9-F5EA339E9732}"/>
              </a:ext>
            </a:extLst>
          </p:cNvPr>
          <p:cNvPicPr>
            <a:picLocks noChangeAspect="1"/>
          </p:cNvPicPr>
          <p:nvPr userDrawn="1"/>
        </p:nvPicPr>
        <p:blipFill>
          <a:blip r:embed="rId8"/>
          <a:stretch>
            <a:fillRect/>
          </a:stretch>
        </p:blipFill>
        <p:spPr>
          <a:xfrm>
            <a:off x="11703049" y="6223000"/>
            <a:ext cx="292100" cy="292100"/>
          </a:xfrm>
          <a:prstGeom prst="rect">
            <a:avLst/>
          </a:prstGeom>
        </p:spPr>
      </p:pic>
      <p:sp>
        <p:nvSpPr>
          <p:cNvPr id="26" name="TextBox 25">
            <a:hlinkClick r:id="rId7"/>
            <a:extLst>
              <a:ext uri="{FF2B5EF4-FFF2-40B4-BE49-F238E27FC236}">
                <a16:creationId xmlns:a16="http://schemas.microsoft.com/office/drawing/2014/main" id="{3808C0D6-4548-119A-B42E-55DD2F7398D0}"/>
              </a:ext>
            </a:extLst>
          </p:cNvPr>
          <p:cNvSpPr txBox="1"/>
          <p:nvPr userDrawn="1"/>
        </p:nvSpPr>
        <p:spPr>
          <a:xfrm>
            <a:off x="11703049" y="6222999"/>
            <a:ext cx="292100" cy="292100"/>
          </a:xfrm>
          <a:prstGeom prst="rect">
            <a:avLst/>
          </a:prstGeom>
          <a:noFill/>
        </p:spPr>
        <p:txBody>
          <a:bodyPr wrap="square" rtlCol="0" anchor="ctr" anchorCtr="1">
            <a:noAutofit/>
          </a:bodyPr>
          <a:lstStyle/>
          <a:p>
            <a:r>
              <a:rPr lang="en-US">
                <a:noFill/>
                <a:latin typeface="Styrene A Regular" pitchFamily="2" charset="77"/>
              </a:rPr>
              <a:t>a</a:t>
            </a:r>
          </a:p>
        </p:txBody>
      </p:sp>
      <p:pic>
        <p:nvPicPr>
          <p:cNvPr id="28" name="Picture 27">
            <a:extLst>
              <a:ext uri="{FF2B5EF4-FFF2-40B4-BE49-F238E27FC236}">
                <a16:creationId xmlns:a16="http://schemas.microsoft.com/office/drawing/2014/main" id="{458841F1-BE36-D14B-3B45-48FC1C17DA1A}"/>
              </a:ext>
            </a:extLst>
          </p:cNvPr>
          <p:cNvPicPr>
            <a:picLocks noChangeAspect="1"/>
          </p:cNvPicPr>
          <p:nvPr userDrawn="1"/>
        </p:nvPicPr>
        <p:blipFill>
          <a:blip r:embed="rId9"/>
          <a:stretch>
            <a:fillRect/>
          </a:stretch>
        </p:blipFill>
        <p:spPr>
          <a:xfrm rot="5400000">
            <a:off x="10278217" y="1782168"/>
            <a:ext cx="3141764" cy="263229"/>
          </a:xfrm>
          <a:prstGeom prst="rect">
            <a:avLst/>
          </a:prstGeom>
        </p:spPr>
      </p:pic>
      <p:sp>
        <p:nvSpPr>
          <p:cNvPr id="29" name="TextBox 28">
            <a:hlinkClick r:id="rId3"/>
            <a:extLst>
              <a:ext uri="{FF2B5EF4-FFF2-40B4-BE49-F238E27FC236}">
                <a16:creationId xmlns:a16="http://schemas.microsoft.com/office/drawing/2014/main" id="{D79CD462-0356-20CE-572E-A1374CF939E5}"/>
              </a:ext>
            </a:extLst>
          </p:cNvPr>
          <p:cNvSpPr txBox="1"/>
          <p:nvPr userDrawn="1"/>
        </p:nvSpPr>
        <p:spPr>
          <a:xfrm>
            <a:off x="11705620" y="5195887"/>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3">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30" name="TextBox 29">
            <a:hlinkClick r:id="rId7"/>
            <a:extLst>
              <a:ext uri="{FF2B5EF4-FFF2-40B4-BE49-F238E27FC236}">
                <a16:creationId xmlns:a16="http://schemas.microsoft.com/office/drawing/2014/main" id="{2AE3ECFD-B0CE-0F04-235F-A754A4324AA6}"/>
              </a:ext>
            </a:extLst>
          </p:cNvPr>
          <p:cNvSpPr txBox="1"/>
          <p:nvPr userDrawn="1"/>
        </p:nvSpPr>
        <p:spPr>
          <a:xfrm>
            <a:off x="11706363" y="6222998"/>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7">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31" name="TextBox 30">
            <a:hlinkClick r:id="rId5"/>
            <a:extLst>
              <a:ext uri="{FF2B5EF4-FFF2-40B4-BE49-F238E27FC236}">
                <a16:creationId xmlns:a16="http://schemas.microsoft.com/office/drawing/2014/main" id="{C54F24D4-EE16-9795-67B2-B2655D7EF1AC}"/>
              </a:ext>
            </a:extLst>
          </p:cNvPr>
          <p:cNvSpPr txBox="1"/>
          <p:nvPr userDrawn="1"/>
        </p:nvSpPr>
        <p:spPr>
          <a:xfrm>
            <a:off x="11703049" y="571182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5">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304928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eam Layout">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0AFBE16D-A665-ACC0-1E82-299B1858508A}"/>
              </a:ext>
            </a:extLst>
          </p:cNvPr>
          <p:cNvPicPr>
            <a:picLocks noChangeAspect="1"/>
          </p:cNvPicPr>
          <p:nvPr userDrawn="1"/>
        </p:nvPicPr>
        <p:blipFill>
          <a:blip r:embed="rId2"/>
          <a:stretch>
            <a:fillRect/>
          </a:stretch>
        </p:blipFill>
        <p:spPr>
          <a:xfrm rot="16200000">
            <a:off x="-4461520" y="1421450"/>
            <a:ext cx="10181153" cy="4015102"/>
          </a:xfrm>
          <a:prstGeom prst="rect">
            <a:avLst/>
          </a:prstGeom>
        </p:spPr>
      </p:pic>
      <p:sp>
        <p:nvSpPr>
          <p:cNvPr id="17" name="Picture Placeholder 16">
            <a:extLst>
              <a:ext uri="{FF2B5EF4-FFF2-40B4-BE49-F238E27FC236}">
                <a16:creationId xmlns:a16="http://schemas.microsoft.com/office/drawing/2014/main" id="{5DE1D7C5-5198-D7AC-9E63-D013D66909AB}"/>
              </a:ext>
            </a:extLst>
          </p:cNvPr>
          <p:cNvSpPr>
            <a:spLocks noGrp="1"/>
          </p:cNvSpPr>
          <p:nvPr>
            <p:ph type="pic" sz="quarter" idx="15" hasCustomPrompt="1"/>
          </p:nvPr>
        </p:nvSpPr>
        <p:spPr>
          <a:xfrm>
            <a:off x="1223935" y="2720619"/>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27" name="Text Placeholder 26">
            <a:extLst>
              <a:ext uri="{FF2B5EF4-FFF2-40B4-BE49-F238E27FC236}">
                <a16:creationId xmlns:a16="http://schemas.microsoft.com/office/drawing/2014/main" id="{74E695B8-E5C0-AE72-3AFA-F3D23BFB10EB}"/>
              </a:ext>
            </a:extLst>
          </p:cNvPr>
          <p:cNvSpPr>
            <a:spLocks noGrp="1"/>
          </p:cNvSpPr>
          <p:nvPr>
            <p:ph type="body" sz="quarter" idx="10" hasCustomPrompt="1"/>
          </p:nvPr>
        </p:nvSpPr>
        <p:spPr>
          <a:xfrm>
            <a:off x="1115755" y="866207"/>
            <a:ext cx="5526087" cy="379412"/>
          </a:xfrm>
        </p:spPr>
        <p:txBody>
          <a:bodyPr>
            <a:normAutofit/>
          </a:bodyPr>
          <a:lstStyle>
            <a:lvl1pPr marL="0" indent="0">
              <a:buNone/>
              <a:defRPr sz="1800" b="0" i="0">
                <a:latin typeface="Styrene A Regular" pitchFamily="2" charset="77"/>
              </a:defRPr>
            </a:lvl1pPr>
          </a:lstStyle>
          <a:p>
            <a:pPr lvl="0"/>
            <a:r>
              <a:rPr lang="en-US"/>
              <a:t>Subtitle</a:t>
            </a:r>
          </a:p>
        </p:txBody>
      </p:sp>
      <p:sp>
        <p:nvSpPr>
          <p:cNvPr id="39" name="Text Placeholder 38">
            <a:extLst>
              <a:ext uri="{FF2B5EF4-FFF2-40B4-BE49-F238E27FC236}">
                <a16:creationId xmlns:a16="http://schemas.microsoft.com/office/drawing/2014/main" id="{287EF2F0-8F84-EF7D-DE58-8161B4D67D5F}"/>
              </a:ext>
            </a:extLst>
          </p:cNvPr>
          <p:cNvSpPr>
            <a:spLocks noGrp="1"/>
          </p:cNvSpPr>
          <p:nvPr>
            <p:ph type="body" sz="quarter" idx="13" hasCustomPrompt="1"/>
          </p:nvPr>
        </p:nvSpPr>
        <p:spPr>
          <a:xfrm>
            <a:off x="1115755" y="1368109"/>
            <a:ext cx="9056687" cy="640305"/>
          </a:xfrm>
        </p:spPr>
        <p:txBody>
          <a:bodyPr>
            <a:noAutofit/>
          </a:bodyPr>
          <a:lstStyle>
            <a:lvl1pPr marL="0" indent="0">
              <a:buNone/>
              <a:defRPr sz="4800" b="1" i="0">
                <a:solidFill>
                  <a:srgbClr val="2A7DE1"/>
                </a:solidFill>
                <a:latin typeface="Styrene A Black" pitchFamily="2" charset="77"/>
              </a:defRPr>
            </a:lvl1pPr>
          </a:lstStyle>
          <a:p>
            <a:pPr lvl="0"/>
            <a:r>
              <a:rPr lang="en-US"/>
              <a:t>Slide Title Goes Here</a:t>
            </a:r>
          </a:p>
        </p:txBody>
      </p:sp>
      <p:sp>
        <p:nvSpPr>
          <p:cNvPr id="41" name="Text Placeholder 40">
            <a:extLst>
              <a:ext uri="{FF2B5EF4-FFF2-40B4-BE49-F238E27FC236}">
                <a16:creationId xmlns:a16="http://schemas.microsoft.com/office/drawing/2014/main" id="{91E3CCDF-BD27-2B29-5307-9524F27571B2}"/>
              </a:ext>
            </a:extLst>
          </p:cNvPr>
          <p:cNvSpPr>
            <a:spLocks noGrp="1"/>
          </p:cNvSpPr>
          <p:nvPr>
            <p:ph type="body" sz="quarter" idx="14"/>
          </p:nvPr>
        </p:nvSpPr>
        <p:spPr>
          <a:xfrm>
            <a:off x="1115754" y="2152903"/>
            <a:ext cx="9056687" cy="379412"/>
          </a:xfrm>
        </p:spPr>
        <p:txBody>
          <a:bodyPr>
            <a:normAutofit/>
          </a:bodyPr>
          <a:lstStyle>
            <a:lvl1pPr marL="0" indent="0">
              <a:lnSpc>
                <a:spcPct val="100000"/>
              </a:lnSpc>
              <a:buNone/>
              <a:defRPr sz="1200"/>
            </a:lvl1pPr>
          </a:lstStyle>
          <a:p>
            <a:pPr lvl="0"/>
            <a:r>
              <a:rPr lang="en-US"/>
              <a:t>Click to edit Master text styles</a:t>
            </a:r>
          </a:p>
        </p:txBody>
      </p:sp>
      <p:sp>
        <p:nvSpPr>
          <p:cNvPr id="18" name="Text Placeholder 40">
            <a:extLst>
              <a:ext uri="{FF2B5EF4-FFF2-40B4-BE49-F238E27FC236}">
                <a16:creationId xmlns:a16="http://schemas.microsoft.com/office/drawing/2014/main" id="{94EA1D37-D77C-67A8-EB9F-A7848E51639F}"/>
              </a:ext>
            </a:extLst>
          </p:cNvPr>
          <p:cNvSpPr>
            <a:spLocks noGrp="1"/>
          </p:cNvSpPr>
          <p:nvPr>
            <p:ph type="body" sz="quarter" idx="16" hasCustomPrompt="1"/>
          </p:nvPr>
        </p:nvSpPr>
        <p:spPr>
          <a:xfrm>
            <a:off x="908079" y="3825779"/>
            <a:ext cx="1679461" cy="771034"/>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Tx/>
              <a:buNone/>
              <a:tabLst/>
              <a:defRPr sz="105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p:txBody>
      </p:sp>
      <p:sp>
        <p:nvSpPr>
          <p:cNvPr id="36" name="Picture Placeholder 16">
            <a:extLst>
              <a:ext uri="{FF2B5EF4-FFF2-40B4-BE49-F238E27FC236}">
                <a16:creationId xmlns:a16="http://schemas.microsoft.com/office/drawing/2014/main" id="{66EB0F6C-BDB2-B011-56FC-C552ED0CDAC3}"/>
              </a:ext>
            </a:extLst>
          </p:cNvPr>
          <p:cNvSpPr>
            <a:spLocks noGrp="1"/>
          </p:cNvSpPr>
          <p:nvPr>
            <p:ph type="pic" sz="quarter" idx="17" hasCustomPrompt="1"/>
          </p:nvPr>
        </p:nvSpPr>
        <p:spPr>
          <a:xfrm>
            <a:off x="3166834" y="2720619"/>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37" name="Text Placeholder 40">
            <a:extLst>
              <a:ext uri="{FF2B5EF4-FFF2-40B4-BE49-F238E27FC236}">
                <a16:creationId xmlns:a16="http://schemas.microsoft.com/office/drawing/2014/main" id="{53F28DDB-4C18-BC48-440F-8E210AB866FA}"/>
              </a:ext>
            </a:extLst>
          </p:cNvPr>
          <p:cNvSpPr>
            <a:spLocks noGrp="1"/>
          </p:cNvSpPr>
          <p:nvPr>
            <p:ph type="body" sz="quarter" idx="18" hasCustomPrompt="1"/>
          </p:nvPr>
        </p:nvSpPr>
        <p:spPr>
          <a:xfrm>
            <a:off x="2850978" y="3825779"/>
            <a:ext cx="1679461" cy="771034"/>
          </a:xfrm>
        </p:spPr>
        <p:txBody>
          <a:bodyPr>
            <a:normAutofit/>
          </a:bodyPr>
          <a:lstStyle>
            <a:lvl1pPr marL="0" marR="0" indent="0" algn="ctr" defTabSz="914400" rtl="0" eaLnBrk="1" fontAlgn="auto" latinLnBrk="0" hangingPunct="1">
              <a:lnSpc>
                <a:spcPct val="150000"/>
              </a:lnSpc>
              <a:spcBef>
                <a:spcPts val="600"/>
              </a:spcBef>
              <a:spcAft>
                <a:spcPts val="0"/>
              </a:spcAft>
              <a:buClrTx/>
              <a:buSzTx/>
              <a:buFontTx/>
              <a:buNone/>
              <a:tabLst/>
              <a:defRPr sz="1050" b="0" i="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endParaRPr>
          </a:p>
        </p:txBody>
      </p:sp>
      <p:sp>
        <p:nvSpPr>
          <p:cNvPr id="38" name="Picture Placeholder 16">
            <a:extLst>
              <a:ext uri="{FF2B5EF4-FFF2-40B4-BE49-F238E27FC236}">
                <a16:creationId xmlns:a16="http://schemas.microsoft.com/office/drawing/2014/main" id="{4992418E-1C26-B1F5-6A08-3A0920D768C1}"/>
              </a:ext>
            </a:extLst>
          </p:cNvPr>
          <p:cNvSpPr>
            <a:spLocks noGrp="1"/>
          </p:cNvSpPr>
          <p:nvPr>
            <p:ph type="pic" sz="quarter" idx="19" hasCustomPrompt="1"/>
          </p:nvPr>
        </p:nvSpPr>
        <p:spPr>
          <a:xfrm>
            <a:off x="5108464" y="2720619"/>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40" name="Text Placeholder 40">
            <a:extLst>
              <a:ext uri="{FF2B5EF4-FFF2-40B4-BE49-F238E27FC236}">
                <a16:creationId xmlns:a16="http://schemas.microsoft.com/office/drawing/2014/main" id="{BF5F0594-A49B-A73B-3F20-9A06B9CC4D4F}"/>
              </a:ext>
            </a:extLst>
          </p:cNvPr>
          <p:cNvSpPr>
            <a:spLocks noGrp="1"/>
          </p:cNvSpPr>
          <p:nvPr>
            <p:ph type="body" sz="quarter" idx="20" hasCustomPrompt="1"/>
          </p:nvPr>
        </p:nvSpPr>
        <p:spPr>
          <a:xfrm>
            <a:off x="4800782" y="3825779"/>
            <a:ext cx="1679460" cy="771034"/>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Tx/>
              <a:buNone/>
              <a:tabLst/>
              <a:defRPr sz="105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p:txBody>
      </p:sp>
      <p:sp>
        <p:nvSpPr>
          <p:cNvPr id="42" name="Picture Placeholder 16">
            <a:extLst>
              <a:ext uri="{FF2B5EF4-FFF2-40B4-BE49-F238E27FC236}">
                <a16:creationId xmlns:a16="http://schemas.microsoft.com/office/drawing/2014/main" id="{C5B303CD-C6A8-28BF-A649-F8556B66DB01}"/>
              </a:ext>
            </a:extLst>
          </p:cNvPr>
          <p:cNvSpPr>
            <a:spLocks noGrp="1"/>
          </p:cNvSpPr>
          <p:nvPr>
            <p:ph type="pic" sz="quarter" idx="21" hasCustomPrompt="1"/>
          </p:nvPr>
        </p:nvSpPr>
        <p:spPr>
          <a:xfrm>
            <a:off x="7013378" y="2720619"/>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43" name="Text Placeholder 40">
            <a:extLst>
              <a:ext uri="{FF2B5EF4-FFF2-40B4-BE49-F238E27FC236}">
                <a16:creationId xmlns:a16="http://schemas.microsoft.com/office/drawing/2014/main" id="{0C3B858C-4FD2-A2AA-5C28-C175E22E3FE4}"/>
              </a:ext>
            </a:extLst>
          </p:cNvPr>
          <p:cNvSpPr>
            <a:spLocks noGrp="1"/>
          </p:cNvSpPr>
          <p:nvPr>
            <p:ph type="body" sz="quarter" idx="22" hasCustomPrompt="1"/>
          </p:nvPr>
        </p:nvSpPr>
        <p:spPr>
          <a:xfrm>
            <a:off x="6697523" y="3825779"/>
            <a:ext cx="1679460" cy="771034"/>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Tx/>
              <a:buNone/>
              <a:tabLst/>
              <a:defRPr sz="105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p:txBody>
      </p:sp>
      <p:sp>
        <p:nvSpPr>
          <p:cNvPr id="44" name="Picture Placeholder 16">
            <a:extLst>
              <a:ext uri="{FF2B5EF4-FFF2-40B4-BE49-F238E27FC236}">
                <a16:creationId xmlns:a16="http://schemas.microsoft.com/office/drawing/2014/main" id="{5FD41AC6-CFB0-3816-0656-CB13B18B0DA2}"/>
              </a:ext>
            </a:extLst>
          </p:cNvPr>
          <p:cNvSpPr>
            <a:spLocks noGrp="1"/>
          </p:cNvSpPr>
          <p:nvPr>
            <p:ph type="pic" sz="quarter" idx="23" hasCustomPrompt="1"/>
          </p:nvPr>
        </p:nvSpPr>
        <p:spPr>
          <a:xfrm>
            <a:off x="8941532" y="2720619"/>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45" name="Text Placeholder 40">
            <a:extLst>
              <a:ext uri="{FF2B5EF4-FFF2-40B4-BE49-F238E27FC236}">
                <a16:creationId xmlns:a16="http://schemas.microsoft.com/office/drawing/2014/main" id="{DD610855-2D14-5D70-0091-7D460F51C04C}"/>
              </a:ext>
            </a:extLst>
          </p:cNvPr>
          <p:cNvSpPr>
            <a:spLocks noGrp="1"/>
          </p:cNvSpPr>
          <p:nvPr>
            <p:ph type="body" sz="quarter" idx="24" hasCustomPrompt="1"/>
          </p:nvPr>
        </p:nvSpPr>
        <p:spPr>
          <a:xfrm>
            <a:off x="8625677" y="3820329"/>
            <a:ext cx="1679460" cy="771034"/>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Tx/>
              <a:buNone/>
              <a:tabLst/>
              <a:defRPr sz="105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p:txBody>
      </p:sp>
      <p:sp>
        <p:nvSpPr>
          <p:cNvPr id="46" name="Picture Placeholder 16">
            <a:extLst>
              <a:ext uri="{FF2B5EF4-FFF2-40B4-BE49-F238E27FC236}">
                <a16:creationId xmlns:a16="http://schemas.microsoft.com/office/drawing/2014/main" id="{EBD39B79-5E54-33FD-E752-C0F21B850C63}"/>
              </a:ext>
            </a:extLst>
          </p:cNvPr>
          <p:cNvSpPr>
            <a:spLocks noGrp="1"/>
          </p:cNvSpPr>
          <p:nvPr>
            <p:ph type="pic" sz="quarter" idx="25" hasCustomPrompt="1"/>
          </p:nvPr>
        </p:nvSpPr>
        <p:spPr>
          <a:xfrm>
            <a:off x="1215898" y="4651474"/>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47" name="Text Placeholder 40">
            <a:extLst>
              <a:ext uri="{FF2B5EF4-FFF2-40B4-BE49-F238E27FC236}">
                <a16:creationId xmlns:a16="http://schemas.microsoft.com/office/drawing/2014/main" id="{220E3324-8DC6-92D6-3E98-4C09D91E2F36}"/>
              </a:ext>
            </a:extLst>
          </p:cNvPr>
          <p:cNvSpPr>
            <a:spLocks noGrp="1"/>
          </p:cNvSpPr>
          <p:nvPr>
            <p:ph type="body" sz="quarter" idx="26" hasCustomPrompt="1"/>
          </p:nvPr>
        </p:nvSpPr>
        <p:spPr>
          <a:xfrm>
            <a:off x="900042" y="5756634"/>
            <a:ext cx="1679461" cy="771034"/>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Tx/>
              <a:buNone/>
              <a:tabLst/>
              <a:defRPr sz="105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p:txBody>
      </p:sp>
      <p:sp>
        <p:nvSpPr>
          <p:cNvPr id="48" name="Picture Placeholder 16">
            <a:extLst>
              <a:ext uri="{FF2B5EF4-FFF2-40B4-BE49-F238E27FC236}">
                <a16:creationId xmlns:a16="http://schemas.microsoft.com/office/drawing/2014/main" id="{AA9146F6-32F5-98E1-645C-C9EBDD3CBF27}"/>
              </a:ext>
            </a:extLst>
          </p:cNvPr>
          <p:cNvSpPr>
            <a:spLocks noGrp="1"/>
          </p:cNvSpPr>
          <p:nvPr>
            <p:ph type="pic" sz="quarter" idx="27" hasCustomPrompt="1"/>
          </p:nvPr>
        </p:nvSpPr>
        <p:spPr>
          <a:xfrm>
            <a:off x="3158798" y="4651474"/>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49" name="Text Placeholder 40">
            <a:extLst>
              <a:ext uri="{FF2B5EF4-FFF2-40B4-BE49-F238E27FC236}">
                <a16:creationId xmlns:a16="http://schemas.microsoft.com/office/drawing/2014/main" id="{13D776CC-61B7-8361-47A6-B9D620B66FFA}"/>
              </a:ext>
            </a:extLst>
          </p:cNvPr>
          <p:cNvSpPr>
            <a:spLocks noGrp="1"/>
          </p:cNvSpPr>
          <p:nvPr>
            <p:ph type="body" sz="quarter" idx="28" hasCustomPrompt="1"/>
          </p:nvPr>
        </p:nvSpPr>
        <p:spPr>
          <a:xfrm>
            <a:off x="2839121" y="5756634"/>
            <a:ext cx="1679461" cy="771034"/>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Tx/>
              <a:buNone/>
              <a:tabLst/>
              <a:defRPr sz="105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p:txBody>
      </p:sp>
      <p:sp>
        <p:nvSpPr>
          <p:cNvPr id="50" name="Picture Placeholder 16">
            <a:extLst>
              <a:ext uri="{FF2B5EF4-FFF2-40B4-BE49-F238E27FC236}">
                <a16:creationId xmlns:a16="http://schemas.microsoft.com/office/drawing/2014/main" id="{081D4625-9D4A-A359-6E10-8F415EAC944B}"/>
              </a:ext>
            </a:extLst>
          </p:cNvPr>
          <p:cNvSpPr>
            <a:spLocks noGrp="1"/>
          </p:cNvSpPr>
          <p:nvPr>
            <p:ph type="pic" sz="quarter" idx="29" hasCustomPrompt="1"/>
          </p:nvPr>
        </p:nvSpPr>
        <p:spPr>
          <a:xfrm>
            <a:off x="5100428" y="4651474"/>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51" name="Text Placeholder 40">
            <a:extLst>
              <a:ext uri="{FF2B5EF4-FFF2-40B4-BE49-F238E27FC236}">
                <a16:creationId xmlns:a16="http://schemas.microsoft.com/office/drawing/2014/main" id="{C74975CE-AC82-679D-FF30-F2C9D4711D91}"/>
              </a:ext>
            </a:extLst>
          </p:cNvPr>
          <p:cNvSpPr>
            <a:spLocks noGrp="1"/>
          </p:cNvSpPr>
          <p:nvPr>
            <p:ph type="body" sz="quarter" idx="30" hasCustomPrompt="1"/>
          </p:nvPr>
        </p:nvSpPr>
        <p:spPr>
          <a:xfrm>
            <a:off x="4791242" y="5756634"/>
            <a:ext cx="1679460" cy="758466"/>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Tx/>
              <a:buNone/>
              <a:tabLst/>
              <a:defRPr sz="105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p:txBody>
      </p:sp>
      <p:sp>
        <p:nvSpPr>
          <p:cNvPr id="52" name="Picture Placeholder 16">
            <a:extLst>
              <a:ext uri="{FF2B5EF4-FFF2-40B4-BE49-F238E27FC236}">
                <a16:creationId xmlns:a16="http://schemas.microsoft.com/office/drawing/2014/main" id="{A05FCA8D-8C1D-432E-F549-DD65F3BE6D5D}"/>
              </a:ext>
            </a:extLst>
          </p:cNvPr>
          <p:cNvSpPr>
            <a:spLocks noGrp="1"/>
          </p:cNvSpPr>
          <p:nvPr>
            <p:ph type="pic" sz="quarter" idx="31" hasCustomPrompt="1"/>
          </p:nvPr>
        </p:nvSpPr>
        <p:spPr>
          <a:xfrm>
            <a:off x="7005342" y="4651474"/>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53" name="Text Placeholder 40">
            <a:extLst>
              <a:ext uri="{FF2B5EF4-FFF2-40B4-BE49-F238E27FC236}">
                <a16:creationId xmlns:a16="http://schemas.microsoft.com/office/drawing/2014/main" id="{BC01AB59-F8A8-FA60-A542-2E3F8978EDA1}"/>
              </a:ext>
            </a:extLst>
          </p:cNvPr>
          <p:cNvSpPr>
            <a:spLocks noGrp="1"/>
          </p:cNvSpPr>
          <p:nvPr>
            <p:ph type="body" sz="quarter" idx="32" hasCustomPrompt="1"/>
          </p:nvPr>
        </p:nvSpPr>
        <p:spPr>
          <a:xfrm>
            <a:off x="6689487" y="5750350"/>
            <a:ext cx="1679460" cy="771034"/>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Tx/>
              <a:buNone/>
              <a:tabLst/>
              <a:defRPr sz="105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p:txBody>
      </p:sp>
      <p:sp>
        <p:nvSpPr>
          <p:cNvPr id="54" name="Picture Placeholder 16">
            <a:extLst>
              <a:ext uri="{FF2B5EF4-FFF2-40B4-BE49-F238E27FC236}">
                <a16:creationId xmlns:a16="http://schemas.microsoft.com/office/drawing/2014/main" id="{B689272F-F670-0B4C-824D-DED921988BE7}"/>
              </a:ext>
            </a:extLst>
          </p:cNvPr>
          <p:cNvSpPr>
            <a:spLocks noGrp="1"/>
          </p:cNvSpPr>
          <p:nvPr>
            <p:ph type="pic" sz="quarter" idx="33" hasCustomPrompt="1"/>
          </p:nvPr>
        </p:nvSpPr>
        <p:spPr>
          <a:xfrm>
            <a:off x="8933496" y="4651474"/>
            <a:ext cx="1047750" cy="1050499"/>
          </a:xfrm>
          <a:prstGeom prst="roundRect">
            <a:avLst/>
          </a:prstGeom>
          <a:solidFill>
            <a:schemeClr val="bg2"/>
          </a:solidFill>
        </p:spPr>
        <p:txBody>
          <a:bodyPr anchor="ctr" anchorCtr="1">
            <a:normAutofit/>
          </a:bodyPr>
          <a:lstStyle>
            <a:lvl1pPr marL="0" indent="0" algn="ctr">
              <a:lnSpc>
                <a:spcPct val="100000"/>
              </a:lnSpc>
              <a:buNone/>
              <a:defRPr sz="1000"/>
            </a:lvl1pPr>
          </a:lstStyle>
          <a:p>
            <a:r>
              <a:rPr lang="en-US"/>
              <a:t>Insert Photo</a:t>
            </a:r>
          </a:p>
        </p:txBody>
      </p:sp>
      <p:sp>
        <p:nvSpPr>
          <p:cNvPr id="55" name="Text Placeholder 40">
            <a:extLst>
              <a:ext uri="{FF2B5EF4-FFF2-40B4-BE49-F238E27FC236}">
                <a16:creationId xmlns:a16="http://schemas.microsoft.com/office/drawing/2014/main" id="{7C84040F-5F60-3CED-20F6-AB5A91F100AD}"/>
              </a:ext>
            </a:extLst>
          </p:cNvPr>
          <p:cNvSpPr>
            <a:spLocks noGrp="1"/>
          </p:cNvSpPr>
          <p:nvPr>
            <p:ph type="body" sz="quarter" idx="34" hasCustomPrompt="1"/>
          </p:nvPr>
        </p:nvSpPr>
        <p:spPr>
          <a:xfrm>
            <a:off x="8617641" y="5749605"/>
            <a:ext cx="1679460" cy="771034"/>
          </a:xfrm>
        </p:spPr>
        <p:txBody>
          <a:bodyPr>
            <a:normAutofit/>
          </a:bodyPr>
          <a:lstStyle>
            <a:lvl1pPr marL="0" marR="0" indent="0" algn="ctr" defTabSz="914400" rtl="0" eaLnBrk="1" fontAlgn="auto" latinLnBrk="0" hangingPunct="1">
              <a:lnSpc>
                <a:spcPct val="100000"/>
              </a:lnSpc>
              <a:spcBef>
                <a:spcPts val="600"/>
              </a:spcBef>
              <a:spcAft>
                <a:spcPts val="0"/>
              </a:spcAft>
              <a:buClrTx/>
              <a:buSzTx/>
              <a:buFontTx/>
              <a:buNone/>
              <a:tabLst/>
              <a:defRPr sz="1050">
                <a:latin typeface="Styrene A Regular" pitchFamily="2" charset="77"/>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333638"/>
                </a:solidFill>
                <a:effectLst/>
                <a:uLnTx/>
                <a:uFillTx/>
                <a:latin typeface="Styrene A Black" pitchFamily="2" charset="77"/>
                <a:ea typeface="+mn-ea"/>
                <a:cs typeface="+mn-cs"/>
              </a:rPr>
              <a:t>NAME</a:t>
            </a:r>
            <a:b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br>
            <a:r>
              <a:rPr kumimoji="0" lang="en-US" sz="1000" b="0" i="0" u="none" strike="noStrike" kern="1200" cap="none" spc="0" normalizeH="0" baseline="0" noProof="0">
                <a:ln>
                  <a:noFill/>
                </a:ln>
                <a:solidFill>
                  <a:srgbClr val="333638"/>
                </a:solidFill>
                <a:effectLst/>
                <a:uLnTx/>
                <a:uFillTx/>
                <a:latin typeface="Styrene A Regular" pitchFamily="2" charset="77"/>
                <a:ea typeface="+mn-ea"/>
                <a:cs typeface="+mn-cs"/>
              </a:rPr>
              <a:t>Job Title</a:t>
            </a:r>
          </a:p>
        </p:txBody>
      </p:sp>
      <p:sp>
        <p:nvSpPr>
          <p:cNvPr id="59" name="TextBox 58">
            <a:extLst>
              <a:ext uri="{FF2B5EF4-FFF2-40B4-BE49-F238E27FC236}">
                <a16:creationId xmlns:a16="http://schemas.microsoft.com/office/drawing/2014/main" id="{2DEDE88E-D2BD-39EC-7542-6A52A558C9F2}"/>
              </a:ext>
            </a:extLst>
          </p:cNvPr>
          <p:cNvSpPr txBox="1"/>
          <p:nvPr userDrawn="1"/>
        </p:nvSpPr>
        <p:spPr>
          <a:xfrm>
            <a:off x="282027" y="6395180"/>
            <a:ext cx="694058" cy="276999"/>
          </a:xfrm>
          <a:prstGeom prst="rect">
            <a:avLst/>
          </a:prstGeom>
          <a:noFill/>
        </p:spPr>
        <p:txBody>
          <a:bodyPr wrap="square">
            <a:spAutoFit/>
          </a:bodyPr>
          <a:lstStyle/>
          <a:p>
            <a:pPr algn="l"/>
            <a:fld id="{CD11B263-8640-B742-A0BA-993A03A3C367}" type="slidenum">
              <a:rPr lang="en-US" sz="1200" smtClean="0">
                <a:solidFill>
                  <a:schemeClr val="bg1"/>
                </a:solidFill>
                <a:latin typeface="Styrene A Regular" pitchFamily="2" charset="77"/>
                <a:cs typeface="Poppins" pitchFamily="2" charset="77"/>
              </a:rPr>
              <a:pPr algn="l"/>
              <a:t>‹#›</a:t>
            </a:fld>
            <a:endParaRPr lang="en-US" sz="1200">
              <a:solidFill>
                <a:schemeClr val="bg1"/>
              </a:solidFill>
              <a:latin typeface="Styrene A Regular" pitchFamily="2" charset="77"/>
              <a:cs typeface="Poppins" pitchFamily="2" charset="77"/>
            </a:endParaRPr>
          </a:p>
        </p:txBody>
      </p:sp>
      <p:sp>
        <p:nvSpPr>
          <p:cNvPr id="69" name="Rectangle 68">
            <a:extLst>
              <a:ext uri="{FF2B5EF4-FFF2-40B4-BE49-F238E27FC236}">
                <a16:creationId xmlns:a16="http://schemas.microsoft.com/office/drawing/2014/main" id="{ED51D5A5-2A19-0339-7F38-2EC8E20C39DA}"/>
              </a:ext>
            </a:extLst>
          </p:cNvPr>
          <p:cNvSpPr/>
          <p:nvPr userDrawn="1"/>
        </p:nvSpPr>
        <p:spPr>
          <a:xfrm>
            <a:off x="11428882" y="0"/>
            <a:ext cx="763118" cy="6858000"/>
          </a:xfrm>
          <a:prstGeom prst="rect">
            <a:avLst/>
          </a:prstGeom>
          <a:gradFill flip="none" rotWithShape="1">
            <a:gsLst>
              <a:gs pos="0">
                <a:srgbClr val="316094"/>
              </a:gs>
              <a:gs pos="100000">
                <a:srgbClr val="E53E5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hlinkClick r:id="rId3"/>
            <a:extLst>
              <a:ext uri="{FF2B5EF4-FFF2-40B4-BE49-F238E27FC236}">
                <a16:creationId xmlns:a16="http://schemas.microsoft.com/office/drawing/2014/main" id="{63B82806-CAF2-A012-614A-0B1D693A6230}"/>
              </a:ext>
            </a:extLst>
          </p:cNvPr>
          <p:cNvPicPr>
            <a:picLocks noChangeAspect="1"/>
          </p:cNvPicPr>
          <p:nvPr userDrawn="1"/>
        </p:nvPicPr>
        <p:blipFill>
          <a:blip r:embed="rId4"/>
          <a:stretch>
            <a:fillRect/>
          </a:stretch>
        </p:blipFill>
        <p:spPr>
          <a:xfrm>
            <a:off x="11703049" y="5195887"/>
            <a:ext cx="292100" cy="292100"/>
          </a:xfrm>
          <a:prstGeom prst="rect">
            <a:avLst/>
          </a:prstGeom>
        </p:spPr>
      </p:pic>
      <p:pic>
        <p:nvPicPr>
          <p:cNvPr id="71" name="Picture 70">
            <a:hlinkClick r:id="rId5"/>
            <a:extLst>
              <a:ext uri="{FF2B5EF4-FFF2-40B4-BE49-F238E27FC236}">
                <a16:creationId xmlns:a16="http://schemas.microsoft.com/office/drawing/2014/main" id="{AC4D1269-86B5-6FB1-7ACF-E89025BE5C41}"/>
              </a:ext>
            </a:extLst>
          </p:cNvPr>
          <p:cNvPicPr>
            <a:picLocks noChangeAspect="1"/>
          </p:cNvPicPr>
          <p:nvPr userDrawn="1"/>
        </p:nvPicPr>
        <p:blipFill>
          <a:blip r:embed="rId6"/>
          <a:stretch>
            <a:fillRect/>
          </a:stretch>
        </p:blipFill>
        <p:spPr>
          <a:xfrm>
            <a:off x="11703049" y="5711824"/>
            <a:ext cx="292100" cy="292100"/>
          </a:xfrm>
          <a:prstGeom prst="rect">
            <a:avLst/>
          </a:prstGeom>
        </p:spPr>
      </p:pic>
      <p:pic>
        <p:nvPicPr>
          <p:cNvPr id="72" name="Picture 71">
            <a:hlinkClick r:id="rId7"/>
            <a:extLst>
              <a:ext uri="{FF2B5EF4-FFF2-40B4-BE49-F238E27FC236}">
                <a16:creationId xmlns:a16="http://schemas.microsoft.com/office/drawing/2014/main" id="{A0CD6CDB-F0A7-EA8B-27D6-A311E0D31C1A}"/>
              </a:ext>
            </a:extLst>
          </p:cNvPr>
          <p:cNvPicPr>
            <a:picLocks noChangeAspect="1"/>
          </p:cNvPicPr>
          <p:nvPr userDrawn="1"/>
        </p:nvPicPr>
        <p:blipFill>
          <a:blip r:embed="rId8"/>
          <a:stretch>
            <a:fillRect/>
          </a:stretch>
        </p:blipFill>
        <p:spPr>
          <a:xfrm>
            <a:off x="11703049" y="6223000"/>
            <a:ext cx="292100" cy="292100"/>
          </a:xfrm>
          <a:prstGeom prst="rect">
            <a:avLst/>
          </a:prstGeom>
        </p:spPr>
      </p:pic>
      <p:sp>
        <p:nvSpPr>
          <p:cNvPr id="74" name="TextBox 73">
            <a:hlinkClick r:id="rId7"/>
            <a:extLst>
              <a:ext uri="{FF2B5EF4-FFF2-40B4-BE49-F238E27FC236}">
                <a16:creationId xmlns:a16="http://schemas.microsoft.com/office/drawing/2014/main" id="{A0D7FDE8-66BA-7458-FDC9-22EFFDE01BAE}"/>
              </a:ext>
            </a:extLst>
          </p:cNvPr>
          <p:cNvSpPr txBox="1"/>
          <p:nvPr userDrawn="1"/>
        </p:nvSpPr>
        <p:spPr>
          <a:xfrm>
            <a:off x="11703049" y="6222999"/>
            <a:ext cx="292100" cy="292100"/>
          </a:xfrm>
          <a:prstGeom prst="rect">
            <a:avLst/>
          </a:prstGeom>
          <a:noFill/>
        </p:spPr>
        <p:txBody>
          <a:bodyPr wrap="square" rtlCol="0" anchor="ctr" anchorCtr="1">
            <a:noAutofit/>
          </a:bodyPr>
          <a:lstStyle/>
          <a:p>
            <a:r>
              <a:rPr lang="en-US">
                <a:noFill/>
                <a:latin typeface="Styrene A Regular" pitchFamily="2" charset="77"/>
              </a:rPr>
              <a:t>a</a:t>
            </a:r>
          </a:p>
        </p:txBody>
      </p:sp>
      <p:pic>
        <p:nvPicPr>
          <p:cNvPr id="75" name="Picture 74">
            <a:extLst>
              <a:ext uri="{FF2B5EF4-FFF2-40B4-BE49-F238E27FC236}">
                <a16:creationId xmlns:a16="http://schemas.microsoft.com/office/drawing/2014/main" id="{0399F2AA-8F84-28D0-4C98-486C992E4B37}"/>
              </a:ext>
            </a:extLst>
          </p:cNvPr>
          <p:cNvPicPr>
            <a:picLocks noChangeAspect="1"/>
          </p:cNvPicPr>
          <p:nvPr userDrawn="1"/>
        </p:nvPicPr>
        <p:blipFill>
          <a:blip r:embed="rId9"/>
          <a:stretch>
            <a:fillRect/>
          </a:stretch>
        </p:blipFill>
        <p:spPr>
          <a:xfrm rot="5400000">
            <a:off x="10278217" y="1782168"/>
            <a:ext cx="3141764" cy="263229"/>
          </a:xfrm>
          <a:prstGeom prst="rect">
            <a:avLst/>
          </a:prstGeom>
        </p:spPr>
      </p:pic>
      <p:sp>
        <p:nvSpPr>
          <p:cNvPr id="76" name="TextBox 75">
            <a:hlinkClick r:id="rId3"/>
            <a:extLst>
              <a:ext uri="{FF2B5EF4-FFF2-40B4-BE49-F238E27FC236}">
                <a16:creationId xmlns:a16="http://schemas.microsoft.com/office/drawing/2014/main" id="{2E4A938B-EBDB-E2A7-B462-8D0A7E949B30}"/>
              </a:ext>
            </a:extLst>
          </p:cNvPr>
          <p:cNvSpPr txBox="1"/>
          <p:nvPr userDrawn="1"/>
        </p:nvSpPr>
        <p:spPr>
          <a:xfrm>
            <a:off x="11705620" y="5195887"/>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3">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77" name="TextBox 76">
            <a:hlinkClick r:id="rId7"/>
            <a:extLst>
              <a:ext uri="{FF2B5EF4-FFF2-40B4-BE49-F238E27FC236}">
                <a16:creationId xmlns:a16="http://schemas.microsoft.com/office/drawing/2014/main" id="{56532591-F0F5-E932-53F2-B2050B060990}"/>
              </a:ext>
            </a:extLst>
          </p:cNvPr>
          <p:cNvSpPr txBox="1"/>
          <p:nvPr userDrawn="1"/>
        </p:nvSpPr>
        <p:spPr>
          <a:xfrm>
            <a:off x="11706363" y="6222998"/>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7">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
        <p:nvSpPr>
          <p:cNvPr id="78" name="TextBox 77">
            <a:hlinkClick r:id="rId5"/>
            <a:extLst>
              <a:ext uri="{FF2B5EF4-FFF2-40B4-BE49-F238E27FC236}">
                <a16:creationId xmlns:a16="http://schemas.microsoft.com/office/drawing/2014/main" id="{44C703E5-4F22-6531-9BAF-044F621FD620}"/>
              </a:ext>
            </a:extLst>
          </p:cNvPr>
          <p:cNvSpPr txBox="1"/>
          <p:nvPr userDrawn="1"/>
        </p:nvSpPr>
        <p:spPr>
          <a:xfrm>
            <a:off x="11703049" y="5711825"/>
            <a:ext cx="292100" cy="292100"/>
          </a:xfrm>
          <a:prstGeom prst="rect">
            <a:avLst/>
          </a:prstGeom>
          <a:noFill/>
        </p:spPr>
        <p:txBody>
          <a:bodyPr wrap="square" lIns="91440" rtlCol="0" anchor="ctr" anchorCtr="1">
            <a:noAutofit/>
          </a:bodyPr>
          <a:lstStyle/>
          <a:p>
            <a:r>
              <a:rPr lang="en-US" sz="2400">
                <a:noFill/>
                <a:latin typeface="Styrene A Regular" pitchFamily="2" charset="77"/>
                <a:hlinkClick r:id="rId5">
                  <a:extLst>
                    <a:ext uri="{A12FA001-AC4F-418D-AE19-62706E023703}">
                      <ahyp:hlinkClr xmlns:ahyp="http://schemas.microsoft.com/office/drawing/2018/hyperlinkcolor" val="tx"/>
                    </a:ext>
                  </a:extLst>
                </a:hlinkClick>
              </a:rPr>
              <a:t>A</a:t>
            </a:r>
            <a:endParaRPr lang="en-US" sz="2400">
              <a:noFill/>
              <a:latin typeface="Styrene A Regular" pitchFamily="2" charset="77"/>
            </a:endParaRPr>
          </a:p>
        </p:txBody>
      </p:sp>
    </p:spTree>
    <p:extLst>
      <p:ext uri="{BB962C8B-B14F-4D97-AF65-F5344CB8AC3E}">
        <p14:creationId xmlns:p14="http://schemas.microsoft.com/office/powerpoint/2010/main" val="250701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8083C-25B0-E102-C793-FD34679340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050270-9731-2D16-3E13-E37126C534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4480624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75" r:id="rId3"/>
    <p:sldLayoutId id="2147483676" r:id="rId4"/>
    <p:sldLayoutId id="2147483674" r:id="rId5"/>
    <p:sldLayoutId id="2147483649" r:id="rId6"/>
    <p:sldLayoutId id="2147483666" r:id="rId7"/>
    <p:sldLayoutId id="2147483668" r:id="rId8"/>
    <p:sldLayoutId id="2147483664" r:id="rId9"/>
    <p:sldLayoutId id="2147483665" r:id="rId10"/>
    <p:sldLayoutId id="2147483669" r:id="rId11"/>
    <p:sldLayoutId id="2147483670" r:id="rId12"/>
    <p:sldLayoutId id="2147483671" r:id="rId13"/>
    <p:sldLayoutId id="2147483673" r:id="rId14"/>
    <p:sldLayoutId id="2147483667" r:id="rId15"/>
  </p:sldLayoutIdLst>
  <p:hf hdr="0" dt="0"/>
  <p:txStyles>
    <p:titleStyle>
      <a:lvl1pPr algn="l" defTabSz="914400" rtl="0" eaLnBrk="1" latinLnBrk="0" hangingPunct="1">
        <a:lnSpc>
          <a:spcPct val="90000"/>
        </a:lnSpc>
        <a:spcBef>
          <a:spcPct val="0"/>
        </a:spcBef>
        <a:buNone/>
        <a:defRPr sz="4400" b="1" i="0" kern="1200">
          <a:solidFill>
            <a:srgbClr val="2A7DE1"/>
          </a:solidFill>
          <a:latin typeface="Styrene A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Styrene A Regula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linkedin.com/company/bipartisan-policy-center/" TargetMode="External"/><Relationship Id="rId2" Type="http://schemas.openxmlformats.org/officeDocument/2006/relationships/hyperlink" Target="https://twitter.com/BPC_Bipartisan" TargetMode="Externa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hyperlink" Target="https://www.youtube.com/user/BipartisanPolic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bipartisanpolicy.org/report/child-care-ga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83970-2119-064C-1BE9-AC885BF880C6}"/>
              </a:ext>
            </a:extLst>
          </p:cNvPr>
          <p:cNvSpPr>
            <a:spLocks noGrp="1"/>
          </p:cNvSpPr>
          <p:nvPr>
            <p:ph type="body" sz="quarter" idx="10"/>
          </p:nvPr>
        </p:nvSpPr>
        <p:spPr>
          <a:xfrm>
            <a:off x="1529507" y="2472145"/>
            <a:ext cx="9132984" cy="1913710"/>
          </a:xfrm>
        </p:spPr>
        <p:txBody>
          <a:bodyPr vert="horz" lIns="91440" tIns="45720" rIns="91440" bIns="45720" rtlCol="0" anchor="t">
            <a:normAutofit fontScale="92500" lnSpcReduction="10000"/>
          </a:bodyPr>
          <a:lstStyle/>
          <a:p>
            <a:r>
              <a:rPr lang="en-US" sz="4400">
                <a:latin typeface="Styrene A Black"/>
              </a:rPr>
              <a:t>How Child Care </a:t>
            </a:r>
            <a:br>
              <a:rPr lang="en-US" sz="4400">
                <a:latin typeface="Styrene A Black"/>
              </a:rPr>
            </a:br>
            <a:r>
              <a:rPr lang="en-US" sz="4400">
                <a:latin typeface="Styrene A Black"/>
              </a:rPr>
              <a:t>in Rural Areas Can </a:t>
            </a:r>
            <a:br>
              <a:rPr lang="en-US" sz="4400">
                <a:latin typeface="Styrene A Black"/>
              </a:rPr>
            </a:br>
            <a:r>
              <a:rPr lang="en-US" sz="4400">
                <a:latin typeface="Styrene A Black"/>
              </a:rPr>
              <a:t>Unlock Economic Potential</a:t>
            </a:r>
          </a:p>
        </p:txBody>
      </p:sp>
      <p:sp>
        <p:nvSpPr>
          <p:cNvPr id="3" name="Text Placeholder 2">
            <a:extLst>
              <a:ext uri="{FF2B5EF4-FFF2-40B4-BE49-F238E27FC236}">
                <a16:creationId xmlns:a16="http://schemas.microsoft.com/office/drawing/2014/main" id="{906D9FD6-F1BB-5CA6-9493-73A713F4A99B}"/>
              </a:ext>
            </a:extLst>
          </p:cNvPr>
          <p:cNvSpPr>
            <a:spLocks noGrp="1"/>
          </p:cNvSpPr>
          <p:nvPr>
            <p:ph type="body" sz="quarter" idx="11"/>
          </p:nvPr>
        </p:nvSpPr>
        <p:spPr>
          <a:xfrm>
            <a:off x="0" y="4676191"/>
            <a:ext cx="12192000" cy="895147"/>
          </a:xfrm>
        </p:spPr>
        <p:txBody>
          <a:bodyPr vert="horz" lIns="91440" tIns="45720" rIns="91440" bIns="45720" rtlCol="0" anchor="t">
            <a:noAutofit/>
          </a:bodyPr>
          <a:lstStyle/>
          <a:p>
            <a:r>
              <a:rPr lang="en-US" sz="2200">
                <a:latin typeface="Styrene A Regular"/>
              </a:rPr>
              <a:t>A Joint Project of BPC and Save the Children</a:t>
            </a:r>
          </a:p>
          <a:p>
            <a:r>
              <a:rPr lang="en-US" sz="2200">
                <a:latin typeface="Styrene A Regular"/>
              </a:rPr>
              <a:t>November 1, 2023</a:t>
            </a:r>
            <a:endParaRPr lang="en-US" sz="2200"/>
          </a:p>
        </p:txBody>
      </p:sp>
      <p:pic>
        <p:nvPicPr>
          <p:cNvPr id="5" name="Picture 4" descr="A black background with white text&#10;&#10;Description automatically generated">
            <a:extLst>
              <a:ext uri="{FF2B5EF4-FFF2-40B4-BE49-F238E27FC236}">
                <a16:creationId xmlns:a16="http://schemas.microsoft.com/office/drawing/2014/main" id="{339203BD-0633-C9BF-F2C9-C23153898390}"/>
              </a:ext>
            </a:extLst>
          </p:cNvPr>
          <p:cNvPicPr>
            <a:picLocks noChangeAspect="1"/>
          </p:cNvPicPr>
          <p:nvPr/>
        </p:nvPicPr>
        <p:blipFill>
          <a:blip r:embed="rId3"/>
          <a:stretch>
            <a:fillRect/>
          </a:stretch>
        </p:blipFill>
        <p:spPr>
          <a:xfrm>
            <a:off x="4614797" y="5727186"/>
            <a:ext cx="2962405" cy="744981"/>
          </a:xfrm>
          <a:prstGeom prst="rect">
            <a:avLst/>
          </a:prstGeom>
        </p:spPr>
      </p:pic>
    </p:spTree>
    <p:extLst>
      <p:ext uri="{BB962C8B-B14F-4D97-AF65-F5344CB8AC3E}">
        <p14:creationId xmlns:p14="http://schemas.microsoft.com/office/powerpoint/2010/main" val="108597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15CED-7079-BA42-B6E1-AFBD255B9AD5}"/>
              </a:ext>
            </a:extLst>
          </p:cNvPr>
          <p:cNvSpPr>
            <a:spLocks noGrp="1"/>
          </p:cNvSpPr>
          <p:nvPr>
            <p:ph type="body" sz="quarter" idx="13"/>
          </p:nvPr>
        </p:nvSpPr>
        <p:spPr>
          <a:xfrm>
            <a:off x="1251114" y="487439"/>
            <a:ext cx="7287861" cy="1229584"/>
          </a:xfrm>
        </p:spPr>
        <p:txBody>
          <a:bodyPr vert="horz" lIns="91440" tIns="45720" rIns="91440" bIns="45720" rtlCol="0" anchor="t">
            <a:noAutofit/>
          </a:bodyPr>
          <a:lstStyle/>
          <a:p>
            <a:r>
              <a:rPr lang="en-US" sz="4000">
                <a:latin typeface="Styrene A Black"/>
              </a:rPr>
              <a:t>Innovative Solutions: </a:t>
            </a:r>
            <a:endParaRPr lang="en-US"/>
          </a:p>
          <a:p>
            <a:r>
              <a:rPr lang="en-US" sz="3200" b="0">
                <a:latin typeface="Styrene A Black"/>
              </a:rPr>
              <a:t>Building Supply</a:t>
            </a:r>
            <a:endParaRPr lang="en-US" sz="3200"/>
          </a:p>
        </p:txBody>
      </p:sp>
      <p:sp>
        <p:nvSpPr>
          <p:cNvPr id="6" name="Text Placeholder 5">
            <a:extLst>
              <a:ext uri="{FF2B5EF4-FFF2-40B4-BE49-F238E27FC236}">
                <a16:creationId xmlns:a16="http://schemas.microsoft.com/office/drawing/2014/main" id="{978BA2D1-4929-DB83-0385-A97F27B6DDA5}"/>
              </a:ext>
            </a:extLst>
          </p:cNvPr>
          <p:cNvSpPr>
            <a:spLocks noGrp="1"/>
          </p:cNvSpPr>
          <p:nvPr>
            <p:ph type="body" sz="quarter" idx="14"/>
          </p:nvPr>
        </p:nvSpPr>
        <p:spPr>
          <a:xfrm>
            <a:off x="1278202" y="1841020"/>
            <a:ext cx="6001487" cy="4795871"/>
          </a:xfrm>
        </p:spPr>
        <p:txBody>
          <a:bodyPr vert="horz" lIns="91440" tIns="45720" rIns="91440" bIns="45720" rtlCol="0" anchor="t">
            <a:noAutofit/>
          </a:bodyPr>
          <a:lstStyle/>
          <a:p>
            <a:pPr>
              <a:lnSpc>
                <a:spcPct val="120000"/>
              </a:lnSpc>
            </a:pPr>
            <a:r>
              <a:rPr lang="en-US" sz="1600" u="sng">
                <a:latin typeface="Styrene A Regular"/>
              </a:rPr>
              <a:t>Workforce Development</a:t>
            </a:r>
            <a:endParaRPr lang="en-US" sz="1600" u="sng"/>
          </a:p>
          <a:p>
            <a:pPr>
              <a:lnSpc>
                <a:spcPct val="120000"/>
              </a:lnSpc>
            </a:pPr>
            <a:r>
              <a:rPr lang="en-US" sz="1600">
                <a:latin typeface="Styrene A Regular"/>
              </a:rPr>
              <a:t>Flexible career</a:t>
            </a:r>
            <a:r>
              <a:rPr lang="en-US" sz="1600" b="0" i="0">
                <a:effectLst/>
                <a:latin typeface="Styrene A Regular"/>
              </a:rPr>
              <a:t> </a:t>
            </a:r>
            <a:r>
              <a:rPr lang="en-US" sz="1600">
                <a:latin typeface="Styrene A Regular"/>
              </a:rPr>
              <a:t>pathways responsive</a:t>
            </a:r>
            <a:r>
              <a:rPr lang="en-US" sz="1600" b="0" i="0">
                <a:effectLst/>
                <a:latin typeface="Styrene A Regular"/>
              </a:rPr>
              <a:t> to</a:t>
            </a:r>
            <a:r>
              <a:rPr lang="en-US" sz="1600">
                <a:latin typeface="Styrene A Regular"/>
              </a:rPr>
              <a:t>:</a:t>
            </a:r>
            <a:endParaRPr lang="en-US" sz="1600"/>
          </a:p>
          <a:p>
            <a:pPr marL="457200" lvl="1" indent="-285750">
              <a:lnSpc>
                <a:spcPct val="120000"/>
              </a:lnSpc>
            </a:pPr>
            <a:r>
              <a:rPr lang="en-US" sz="1600">
                <a:latin typeface="Styrene A Regular"/>
              </a:rPr>
              <a:t>Workforce</a:t>
            </a:r>
            <a:r>
              <a:rPr lang="en-US" sz="1600" b="0" i="0">
                <a:effectLst/>
                <a:latin typeface="Styrene A Regular"/>
              </a:rPr>
              <a:t> shortages</a:t>
            </a:r>
            <a:r>
              <a:rPr lang="en-US" sz="1600">
                <a:latin typeface="Styrene A Regular"/>
              </a:rPr>
              <a:t> </a:t>
            </a:r>
            <a:endParaRPr lang="en-US" sz="1600"/>
          </a:p>
          <a:p>
            <a:pPr marL="457200" lvl="1" indent="-285750">
              <a:lnSpc>
                <a:spcPct val="120000"/>
              </a:lnSpc>
            </a:pPr>
            <a:r>
              <a:rPr lang="en-US" sz="1600">
                <a:latin typeface="Styrene A Regular"/>
              </a:rPr>
              <a:t>Turnover</a:t>
            </a:r>
            <a:endParaRPr lang="en-US" sz="1600"/>
          </a:p>
          <a:p>
            <a:pPr marL="457200" lvl="1" indent="-285750">
              <a:lnSpc>
                <a:spcPct val="120000"/>
              </a:lnSpc>
            </a:pPr>
            <a:r>
              <a:rPr lang="en-US" sz="1600">
                <a:latin typeface="Styrene A Regular"/>
              </a:rPr>
              <a:t>Limited access to professional development</a:t>
            </a:r>
          </a:p>
          <a:p>
            <a:pPr marL="171450" lvl="1" indent="0">
              <a:lnSpc>
                <a:spcPct val="120000"/>
              </a:lnSpc>
              <a:buNone/>
            </a:pPr>
            <a:endParaRPr lang="en-US" sz="1600">
              <a:solidFill>
                <a:prstClr val="black"/>
              </a:solidFill>
              <a:latin typeface="Styrene A Regular"/>
            </a:endParaRPr>
          </a:p>
          <a:p>
            <a:pPr marL="171450" marR="0" lvl="0" algn="l" defTabSz="914400" rtl="0" eaLnBrk="1" fontAlgn="auto" latinLnBrk="0" hangingPunct="1">
              <a:lnSpc>
                <a:spcPct val="120000"/>
              </a:lnSpc>
              <a:spcBef>
                <a:spcPts val="0"/>
              </a:spcBef>
              <a:spcAft>
                <a:spcPts val="0"/>
              </a:spcAft>
              <a:buClrTx/>
              <a:buSzTx/>
              <a:tabLst/>
              <a:defRPr/>
            </a:pPr>
            <a:r>
              <a:rPr kumimoji="0" lang="en-US" sz="1600" b="0" i="0" u="sng" strike="noStrike" kern="1200" cap="none" spc="0" normalizeH="0" baseline="0" noProof="0">
                <a:ln>
                  <a:noFill/>
                </a:ln>
                <a:solidFill>
                  <a:prstClr val="black"/>
                </a:solidFill>
                <a:effectLst/>
                <a:uLnTx/>
                <a:uFillTx/>
                <a:latin typeface="Styrene A Regular" pitchFamily="2" charset="77"/>
                <a:ea typeface="+mn-ea"/>
                <a:cs typeface="+mn-cs"/>
              </a:rPr>
              <a:t>State Initiatives</a:t>
            </a:r>
          </a:p>
          <a:p>
            <a:pPr marL="51435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tyrene A Regular" pitchFamily="2" charset="77"/>
                <a:ea typeface="+mn-ea"/>
                <a:cs typeface="+mn-cs"/>
              </a:rPr>
              <a:t>Alabama Early Childhood Educator Apprenticeship Program</a:t>
            </a:r>
          </a:p>
          <a:p>
            <a:pPr marL="51435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sz="1600">
                <a:solidFill>
                  <a:prstClr val="black"/>
                </a:solidFill>
              </a:rPr>
              <a:t>Kentucky Early Childhood Workforce Development Plan</a:t>
            </a:r>
          </a:p>
          <a:p>
            <a:pPr marL="51435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tyrene A Regular" pitchFamily="2" charset="77"/>
                <a:ea typeface="+mn-ea"/>
                <a:cs typeface="+mn-cs"/>
              </a:rPr>
              <a:t>Wisconsin Early Childhood Educator Apprenticeship Program</a:t>
            </a:r>
          </a:p>
          <a:p>
            <a:pPr marL="171450" marR="0" lvl="0" algn="l" defTabSz="914400" rtl="0" eaLnBrk="1" fontAlgn="auto" latinLnBrk="0" hangingPunct="1">
              <a:lnSpc>
                <a:spcPct val="120000"/>
              </a:lnSpc>
              <a:spcBef>
                <a:spcPts val="100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Styrene A Regular" pitchFamily="2" charset="77"/>
              <a:ea typeface="+mn-ea"/>
              <a:cs typeface="+mn-cs"/>
            </a:endParaRPr>
          </a:p>
        </p:txBody>
      </p:sp>
      <p:pic>
        <p:nvPicPr>
          <p:cNvPr id="4" name="Picture Placeholder 6">
            <a:extLst>
              <a:ext uri="{FF2B5EF4-FFF2-40B4-BE49-F238E27FC236}">
                <a16:creationId xmlns:a16="http://schemas.microsoft.com/office/drawing/2014/main" id="{E16E3970-2A07-586E-0535-B3694C4188A5}"/>
              </a:ext>
            </a:extLst>
          </p:cNvPr>
          <p:cNvPicPr>
            <a:picLocks noGrp="1" noChangeAspect="1"/>
          </p:cNvPicPr>
          <p:nvPr>
            <p:ph type="pic" sz="quarter" idx="11"/>
          </p:nvPr>
        </p:nvPicPr>
        <p:blipFill rotWithShape="1">
          <a:blip r:embed="rId3"/>
          <a:srcRect l="4660" r="4660"/>
          <a:stretch/>
        </p:blipFill>
        <p:spPr>
          <a:xfrm>
            <a:off x="7537597" y="1277757"/>
            <a:ext cx="3403289" cy="4902646"/>
          </a:xfrm>
        </p:spPr>
      </p:pic>
    </p:spTree>
    <p:extLst>
      <p:ext uri="{BB962C8B-B14F-4D97-AF65-F5344CB8AC3E}">
        <p14:creationId xmlns:p14="http://schemas.microsoft.com/office/powerpoint/2010/main" val="2218294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21B7364-CEDC-8097-E356-D4F4E35A8AC9}"/>
              </a:ext>
            </a:extLst>
          </p:cNvPr>
          <p:cNvPicPr>
            <a:picLocks noGrp="1" noChangeAspect="1"/>
          </p:cNvPicPr>
          <p:nvPr>
            <p:ph type="pic" sz="quarter" idx="11"/>
          </p:nvPr>
        </p:nvPicPr>
        <p:blipFill rotWithShape="1">
          <a:blip r:embed="rId3"/>
          <a:srcRect l="5137" r="5137"/>
          <a:stretch/>
        </p:blipFill>
        <p:spPr>
          <a:xfrm>
            <a:off x="7812350" y="1648106"/>
            <a:ext cx="3078848" cy="4435269"/>
          </a:xfrm>
        </p:spPr>
      </p:pic>
      <p:sp>
        <p:nvSpPr>
          <p:cNvPr id="4" name="Text Placeholder 3">
            <a:extLst>
              <a:ext uri="{FF2B5EF4-FFF2-40B4-BE49-F238E27FC236}">
                <a16:creationId xmlns:a16="http://schemas.microsoft.com/office/drawing/2014/main" id="{AB34BD3A-FCF7-A7B7-FCA9-CC344E93A1EE}"/>
              </a:ext>
            </a:extLst>
          </p:cNvPr>
          <p:cNvSpPr>
            <a:spLocks noGrp="1"/>
          </p:cNvSpPr>
          <p:nvPr>
            <p:ph type="body" sz="quarter" idx="13"/>
          </p:nvPr>
        </p:nvSpPr>
        <p:spPr>
          <a:xfrm>
            <a:off x="1115755" y="648539"/>
            <a:ext cx="9282613" cy="1520042"/>
          </a:xfrm>
        </p:spPr>
        <p:txBody>
          <a:bodyPr vert="horz" lIns="91440" tIns="45720" rIns="91440" bIns="45720" rtlCol="0" anchor="t">
            <a:noAutofit/>
          </a:bodyPr>
          <a:lstStyle/>
          <a:p>
            <a:r>
              <a:rPr lang="en-US" sz="4000">
                <a:latin typeface="Styrene A Black"/>
              </a:rPr>
              <a:t>A Shared Responsibility: </a:t>
            </a:r>
          </a:p>
          <a:p>
            <a:r>
              <a:rPr lang="en-US" sz="3200" b="0">
                <a:latin typeface="Styrene A Black"/>
              </a:rPr>
              <a:t>Coordination &amp; Collaboration</a:t>
            </a:r>
          </a:p>
        </p:txBody>
      </p:sp>
      <p:sp>
        <p:nvSpPr>
          <p:cNvPr id="5" name="Text Placeholder 4">
            <a:extLst>
              <a:ext uri="{FF2B5EF4-FFF2-40B4-BE49-F238E27FC236}">
                <a16:creationId xmlns:a16="http://schemas.microsoft.com/office/drawing/2014/main" id="{7361BC18-A033-E39E-9074-A5A43BCEDA56}"/>
              </a:ext>
            </a:extLst>
          </p:cNvPr>
          <p:cNvSpPr>
            <a:spLocks noGrp="1"/>
          </p:cNvSpPr>
          <p:nvPr>
            <p:ph type="body" sz="quarter" idx="14"/>
          </p:nvPr>
        </p:nvSpPr>
        <p:spPr>
          <a:xfrm>
            <a:off x="1168052" y="2168581"/>
            <a:ext cx="5483349" cy="3758494"/>
          </a:xfrm>
        </p:spPr>
        <p:txBody>
          <a:bodyPr>
            <a:noAutofit/>
          </a:bodyPr>
          <a:lstStyle/>
          <a:p>
            <a:pPr marL="171450" indent="-171450">
              <a:lnSpc>
                <a:spcPct val="120000"/>
              </a:lnSpc>
              <a:buFont typeface="Arial" panose="020B0604020202020204" pitchFamily="34" charset="0"/>
              <a:buChar char="•"/>
            </a:pPr>
            <a:r>
              <a:rPr lang="en-US" sz="1800">
                <a:solidFill>
                  <a:srgbClr val="333638"/>
                </a:solidFill>
              </a:rPr>
              <a:t>Local &amp; State Chambers of Commerce</a:t>
            </a:r>
            <a:endParaRPr lang="en-US" sz="1800">
              <a:solidFill>
                <a:srgbClr val="333638"/>
              </a:solidFill>
              <a:latin typeface="Styrene A Regular" pitchFamily="2" charset="77"/>
            </a:endParaRPr>
          </a:p>
          <a:p>
            <a:pPr marL="171450" indent="-171450">
              <a:lnSpc>
                <a:spcPct val="120000"/>
              </a:lnSpc>
              <a:buFont typeface="Arial" panose="020B0604020202020204" pitchFamily="34" charset="0"/>
              <a:buChar char="•"/>
            </a:pPr>
            <a:r>
              <a:rPr lang="en-US" sz="1800">
                <a:solidFill>
                  <a:srgbClr val="333638"/>
                </a:solidFill>
                <a:latin typeface="Styrene A Regular" pitchFamily="2" charset="77"/>
              </a:rPr>
              <a:t>Child Care Resource &amp; Referral </a:t>
            </a:r>
          </a:p>
          <a:p>
            <a:pPr marL="171450" indent="-171450">
              <a:lnSpc>
                <a:spcPct val="120000"/>
              </a:lnSpc>
              <a:buFont typeface="Arial" panose="020B0604020202020204" pitchFamily="34" charset="0"/>
              <a:buChar char="•"/>
            </a:pPr>
            <a:r>
              <a:rPr lang="en-US" sz="1800">
                <a:solidFill>
                  <a:srgbClr val="333638"/>
                </a:solidFill>
                <a:latin typeface="Styrene A Regular" pitchFamily="2" charset="77"/>
              </a:rPr>
              <a:t>Cooperative Extensions</a:t>
            </a:r>
          </a:p>
          <a:p>
            <a:pPr marL="171450" indent="-171450">
              <a:lnSpc>
                <a:spcPct val="120000"/>
              </a:lnSpc>
              <a:buFont typeface="Arial" panose="020B0604020202020204" pitchFamily="34" charset="0"/>
              <a:buChar char="•"/>
            </a:pPr>
            <a:r>
              <a:rPr lang="en-US" sz="1800">
                <a:solidFill>
                  <a:srgbClr val="333638"/>
                </a:solidFill>
              </a:rPr>
              <a:t>USDA Rural Partners Network</a:t>
            </a:r>
          </a:p>
          <a:p>
            <a:pPr marL="171450" indent="-171450">
              <a:lnSpc>
                <a:spcPct val="120000"/>
              </a:lnSpc>
              <a:buFont typeface="Arial" panose="020B0604020202020204" pitchFamily="34" charset="0"/>
              <a:buChar char="•"/>
            </a:pPr>
            <a:r>
              <a:rPr lang="en-US" sz="1800">
                <a:solidFill>
                  <a:srgbClr val="333638"/>
                </a:solidFill>
                <a:latin typeface="Styrene A Regular" pitchFamily="2" charset="77"/>
              </a:rPr>
              <a:t>Community Development Financial Institutions (CDFIs)</a:t>
            </a:r>
          </a:p>
          <a:p>
            <a:pPr marL="171450" indent="-171450">
              <a:lnSpc>
                <a:spcPct val="120000"/>
              </a:lnSpc>
              <a:buFont typeface="Arial" panose="020B0604020202020204" pitchFamily="34" charset="0"/>
              <a:buChar char="•"/>
            </a:pPr>
            <a:r>
              <a:rPr lang="en-US" sz="1800">
                <a:solidFill>
                  <a:srgbClr val="333638"/>
                </a:solidFill>
                <a:latin typeface="Styrene A Regular" pitchFamily="2" charset="77"/>
              </a:rPr>
              <a:t>State </a:t>
            </a:r>
            <a:r>
              <a:rPr lang="en-US" sz="1800">
                <a:solidFill>
                  <a:srgbClr val="333638"/>
                </a:solidFill>
              </a:rPr>
              <a:t>Economic Development Boards</a:t>
            </a:r>
            <a:endParaRPr lang="en-US" sz="1800">
              <a:solidFill>
                <a:srgbClr val="333638"/>
              </a:solidFill>
              <a:latin typeface="Styrene A Regular" pitchFamily="2" charset="77"/>
            </a:endParaRPr>
          </a:p>
          <a:p>
            <a:pPr marL="171450" marR="0" lvl="0" indent="-1714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33638"/>
                </a:solidFill>
                <a:effectLst/>
                <a:uLnTx/>
                <a:uFillTx/>
                <a:latin typeface="Styrene A Regular" pitchFamily="2" charset="77"/>
                <a:ea typeface="+mn-ea"/>
                <a:cs typeface="+mn-cs"/>
              </a:rPr>
              <a:t>Early Head Start-Child Care Partnerships </a:t>
            </a:r>
          </a:p>
          <a:p>
            <a:pPr marL="171450" indent="-171450">
              <a:lnSpc>
                <a:spcPct val="120000"/>
              </a:lnSpc>
              <a:buFont typeface="Arial" panose="020B0604020202020204" pitchFamily="34" charset="0"/>
              <a:buChar char="•"/>
            </a:pPr>
            <a:endParaRPr lang="en-US" sz="2400">
              <a:solidFill>
                <a:srgbClr val="333638"/>
              </a:solidFill>
              <a:latin typeface="Styrene A Regular" pitchFamily="2" charset="77"/>
            </a:endParaRPr>
          </a:p>
        </p:txBody>
      </p:sp>
    </p:spTree>
    <p:extLst>
      <p:ext uri="{BB962C8B-B14F-4D97-AF65-F5344CB8AC3E}">
        <p14:creationId xmlns:p14="http://schemas.microsoft.com/office/powerpoint/2010/main" val="366749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1C4FF-CF09-A618-835D-7912B388234A}"/>
              </a:ext>
            </a:extLst>
          </p:cNvPr>
          <p:cNvSpPr/>
          <p:nvPr/>
        </p:nvSpPr>
        <p:spPr>
          <a:xfrm>
            <a:off x="5891593" y="1742102"/>
            <a:ext cx="2416276" cy="4502662"/>
          </a:xfrm>
          <a:prstGeom prst="rect">
            <a:avLst/>
          </a:prstGeom>
          <a:solidFill>
            <a:schemeClr val="bg2">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762D04D-E52E-2EA5-3F26-772A997644F6}"/>
              </a:ext>
            </a:extLst>
          </p:cNvPr>
          <p:cNvSpPr/>
          <p:nvPr/>
        </p:nvSpPr>
        <p:spPr>
          <a:xfrm>
            <a:off x="1007749" y="1734200"/>
            <a:ext cx="2472104" cy="4502662"/>
          </a:xfrm>
          <a:prstGeom prst="rect">
            <a:avLst/>
          </a:prstGeom>
          <a:solidFill>
            <a:schemeClr val="bg2">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34BD3A-FCF7-A7B7-FCA9-CC344E93A1EE}"/>
              </a:ext>
            </a:extLst>
          </p:cNvPr>
          <p:cNvSpPr>
            <a:spLocks noGrp="1"/>
          </p:cNvSpPr>
          <p:nvPr>
            <p:ph type="body" sz="quarter" idx="13"/>
          </p:nvPr>
        </p:nvSpPr>
        <p:spPr>
          <a:xfrm>
            <a:off x="920445" y="404179"/>
            <a:ext cx="9551759" cy="735900"/>
          </a:xfrm>
        </p:spPr>
        <p:txBody>
          <a:bodyPr/>
          <a:lstStyle/>
          <a:p>
            <a:r>
              <a:rPr lang="en-US" sz="4000"/>
              <a:t>Policy Recommendations:</a:t>
            </a:r>
          </a:p>
          <a:p>
            <a:r>
              <a:rPr lang="en-US" sz="3200"/>
              <a:t>Reduce Barriers and Increase Investment</a:t>
            </a:r>
          </a:p>
        </p:txBody>
      </p:sp>
      <p:sp>
        <p:nvSpPr>
          <p:cNvPr id="6" name="TextBox 5">
            <a:extLst>
              <a:ext uri="{FF2B5EF4-FFF2-40B4-BE49-F238E27FC236}">
                <a16:creationId xmlns:a16="http://schemas.microsoft.com/office/drawing/2014/main" id="{CB07F877-D6CD-B6E2-AE0F-C51795095A50}"/>
              </a:ext>
            </a:extLst>
          </p:cNvPr>
          <p:cNvSpPr txBox="1"/>
          <p:nvPr/>
        </p:nvSpPr>
        <p:spPr>
          <a:xfrm>
            <a:off x="1320615" y="1785272"/>
            <a:ext cx="1698469" cy="830997"/>
          </a:xfrm>
          <a:prstGeom prst="rect">
            <a:avLst/>
          </a:prstGeom>
          <a:noFill/>
        </p:spPr>
        <p:txBody>
          <a:bodyPr wrap="square">
            <a:spAutoFit/>
          </a:bodyPr>
          <a:lstStyle/>
          <a:p>
            <a:pPr algn="ctr"/>
            <a:r>
              <a:rPr lang="en-US" sz="1600" b="1">
                <a:solidFill>
                  <a:srgbClr val="2A7DE1"/>
                </a:solidFill>
                <a:latin typeface="Styrene A Black" pitchFamily="50" charset="0"/>
              </a:rPr>
              <a:t>Local, County, &amp; Municipal</a:t>
            </a:r>
            <a:endParaRPr lang="en-US" sz="1600">
              <a:solidFill>
                <a:srgbClr val="2A7DE1"/>
              </a:solidFill>
            </a:endParaRPr>
          </a:p>
        </p:txBody>
      </p:sp>
      <p:sp>
        <p:nvSpPr>
          <p:cNvPr id="3" name="TextBox 2">
            <a:extLst>
              <a:ext uri="{FF2B5EF4-FFF2-40B4-BE49-F238E27FC236}">
                <a16:creationId xmlns:a16="http://schemas.microsoft.com/office/drawing/2014/main" id="{3734A232-F27F-6F53-2C2C-487F81AF10B2}"/>
              </a:ext>
            </a:extLst>
          </p:cNvPr>
          <p:cNvSpPr txBox="1"/>
          <p:nvPr/>
        </p:nvSpPr>
        <p:spPr>
          <a:xfrm>
            <a:off x="6263983" y="2032683"/>
            <a:ext cx="1698469" cy="338554"/>
          </a:xfrm>
          <a:prstGeom prst="rect">
            <a:avLst/>
          </a:prstGeom>
          <a:noFill/>
        </p:spPr>
        <p:txBody>
          <a:bodyPr wrap="square">
            <a:spAutoFit/>
          </a:bodyPr>
          <a:lstStyle/>
          <a:p>
            <a:pPr algn="ctr"/>
            <a:r>
              <a:rPr lang="en-US" sz="1600" b="1">
                <a:solidFill>
                  <a:srgbClr val="2A7DE1"/>
                </a:solidFill>
                <a:latin typeface="Styrene A Black" pitchFamily="50" charset="0"/>
              </a:rPr>
              <a:t>Federal</a:t>
            </a:r>
            <a:endParaRPr lang="en-US" sz="1600">
              <a:solidFill>
                <a:srgbClr val="2A7DE1"/>
              </a:solidFill>
            </a:endParaRPr>
          </a:p>
        </p:txBody>
      </p:sp>
      <p:sp>
        <p:nvSpPr>
          <p:cNvPr id="8" name="TextBox 7">
            <a:extLst>
              <a:ext uri="{FF2B5EF4-FFF2-40B4-BE49-F238E27FC236}">
                <a16:creationId xmlns:a16="http://schemas.microsoft.com/office/drawing/2014/main" id="{CE4C083D-27B3-191C-6BA3-4DE2216BDFDB}"/>
              </a:ext>
            </a:extLst>
          </p:cNvPr>
          <p:cNvSpPr txBox="1"/>
          <p:nvPr/>
        </p:nvSpPr>
        <p:spPr>
          <a:xfrm>
            <a:off x="3839433" y="2039782"/>
            <a:ext cx="1698469" cy="338554"/>
          </a:xfrm>
          <a:prstGeom prst="rect">
            <a:avLst/>
          </a:prstGeom>
          <a:noFill/>
        </p:spPr>
        <p:txBody>
          <a:bodyPr wrap="square">
            <a:spAutoFit/>
          </a:bodyPr>
          <a:lstStyle/>
          <a:p>
            <a:pPr algn="ctr"/>
            <a:r>
              <a:rPr lang="en-US" sz="1600" b="1">
                <a:solidFill>
                  <a:srgbClr val="2A7DE1"/>
                </a:solidFill>
                <a:latin typeface="Styrene A Black" pitchFamily="50" charset="0"/>
              </a:rPr>
              <a:t>State</a:t>
            </a:r>
            <a:endParaRPr lang="en-US" sz="1500">
              <a:solidFill>
                <a:srgbClr val="2A7DE1"/>
              </a:solidFill>
            </a:endParaRPr>
          </a:p>
        </p:txBody>
      </p:sp>
      <p:sp>
        <p:nvSpPr>
          <p:cNvPr id="10" name="TextBox 9">
            <a:extLst>
              <a:ext uri="{FF2B5EF4-FFF2-40B4-BE49-F238E27FC236}">
                <a16:creationId xmlns:a16="http://schemas.microsoft.com/office/drawing/2014/main" id="{D0353345-45DC-51E8-2AD7-D80C7AF0A942}"/>
              </a:ext>
            </a:extLst>
          </p:cNvPr>
          <p:cNvSpPr txBox="1"/>
          <p:nvPr/>
        </p:nvSpPr>
        <p:spPr>
          <a:xfrm>
            <a:off x="8429778" y="1790644"/>
            <a:ext cx="2246612" cy="830997"/>
          </a:xfrm>
          <a:prstGeom prst="rect">
            <a:avLst/>
          </a:prstGeom>
          <a:noFill/>
        </p:spPr>
        <p:txBody>
          <a:bodyPr wrap="square">
            <a:spAutoFit/>
          </a:bodyPr>
          <a:lstStyle/>
          <a:p>
            <a:pPr algn="ctr"/>
            <a:r>
              <a:rPr lang="en-US" sz="1600" b="1">
                <a:solidFill>
                  <a:srgbClr val="2A7DE1"/>
                </a:solidFill>
                <a:latin typeface="Styrene A Black" pitchFamily="50" charset="0"/>
              </a:rPr>
              <a:t>Business, Nonprofit, &amp; Philanthropic</a:t>
            </a:r>
          </a:p>
        </p:txBody>
      </p:sp>
      <p:cxnSp>
        <p:nvCxnSpPr>
          <p:cNvPr id="21" name="Straight Connector 20">
            <a:extLst>
              <a:ext uri="{FF2B5EF4-FFF2-40B4-BE49-F238E27FC236}">
                <a16:creationId xmlns:a16="http://schemas.microsoft.com/office/drawing/2014/main" id="{F6208114-C2AF-B768-E8A4-9ACBBDE2ADD1}"/>
              </a:ext>
            </a:extLst>
          </p:cNvPr>
          <p:cNvCxnSpPr/>
          <p:nvPr/>
        </p:nvCxnSpPr>
        <p:spPr>
          <a:xfrm>
            <a:off x="3463399" y="1742099"/>
            <a:ext cx="0" cy="451056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1C8F9DB-50C9-A656-0C67-27A7CEB827AE}"/>
              </a:ext>
            </a:extLst>
          </p:cNvPr>
          <p:cNvCxnSpPr/>
          <p:nvPr/>
        </p:nvCxnSpPr>
        <p:spPr>
          <a:xfrm>
            <a:off x="5904034" y="1742099"/>
            <a:ext cx="0" cy="451056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C8621-9933-60CD-C47C-AE68FCBE2F36}"/>
              </a:ext>
            </a:extLst>
          </p:cNvPr>
          <p:cNvCxnSpPr/>
          <p:nvPr/>
        </p:nvCxnSpPr>
        <p:spPr>
          <a:xfrm>
            <a:off x="8307872" y="1742099"/>
            <a:ext cx="0" cy="451056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7AA91D-B64C-C60A-860C-70F2DAFB9F7A}"/>
              </a:ext>
            </a:extLst>
          </p:cNvPr>
          <p:cNvCxnSpPr>
            <a:cxnSpLocks/>
          </p:cNvCxnSpPr>
          <p:nvPr/>
        </p:nvCxnSpPr>
        <p:spPr>
          <a:xfrm flipH="1">
            <a:off x="1000535" y="2676366"/>
            <a:ext cx="980699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1B6EFB6-F056-4FB0-F3A9-1F990CDFE6C6}"/>
              </a:ext>
            </a:extLst>
          </p:cNvPr>
          <p:cNvCxnSpPr>
            <a:cxnSpLocks/>
          </p:cNvCxnSpPr>
          <p:nvPr/>
        </p:nvCxnSpPr>
        <p:spPr>
          <a:xfrm flipH="1">
            <a:off x="1004560" y="1734200"/>
            <a:ext cx="980699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92F685-35CD-D936-31F0-8F632F437DC0}"/>
              </a:ext>
            </a:extLst>
          </p:cNvPr>
          <p:cNvCxnSpPr/>
          <p:nvPr/>
        </p:nvCxnSpPr>
        <p:spPr>
          <a:xfrm>
            <a:off x="10798295" y="1734200"/>
            <a:ext cx="0" cy="451056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E6CCD0-C1AB-2AD0-5CE5-621D37E818CE}"/>
              </a:ext>
            </a:extLst>
          </p:cNvPr>
          <p:cNvCxnSpPr/>
          <p:nvPr/>
        </p:nvCxnSpPr>
        <p:spPr>
          <a:xfrm>
            <a:off x="1007750" y="1734200"/>
            <a:ext cx="0" cy="451056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DB75664-FB52-5E88-B8B4-34F6D92736C1}"/>
              </a:ext>
            </a:extLst>
          </p:cNvPr>
          <p:cNvCxnSpPr>
            <a:cxnSpLocks/>
          </p:cNvCxnSpPr>
          <p:nvPr/>
        </p:nvCxnSpPr>
        <p:spPr>
          <a:xfrm flipH="1">
            <a:off x="991297" y="6244764"/>
            <a:ext cx="980699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37F4F053-2E58-0016-BBD6-D24F120D0E49}"/>
              </a:ext>
            </a:extLst>
          </p:cNvPr>
          <p:cNvSpPr txBox="1">
            <a:spLocks/>
          </p:cNvSpPr>
          <p:nvPr/>
        </p:nvSpPr>
        <p:spPr>
          <a:xfrm>
            <a:off x="1035206" y="2846304"/>
            <a:ext cx="2306281" cy="3246670"/>
          </a:xfrm>
          <a:prstGeom prst="rect">
            <a:avLst/>
          </a:prstGeom>
        </p:spPr>
        <p:txBody>
          <a:bodyPr vert="horz" lIns="91440" tIns="45720" rIns="91440" bIns="45720" numCol="1" spcCol="36576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Styrene A Regula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Review and revise local ordinances operating as barriers to care</a:t>
            </a:r>
          </a:p>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Help develop regional early learning hubs</a:t>
            </a:r>
          </a:p>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Conducts a needs assessment</a:t>
            </a:r>
          </a:p>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Identify resources to expand supply</a:t>
            </a:r>
          </a:p>
        </p:txBody>
      </p:sp>
      <p:sp>
        <p:nvSpPr>
          <p:cNvPr id="7" name="Text Placeholder 4">
            <a:extLst>
              <a:ext uri="{FF2B5EF4-FFF2-40B4-BE49-F238E27FC236}">
                <a16:creationId xmlns:a16="http://schemas.microsoft.com/office/drawing/2014/main" id="{102BCAA9-EAF3-BDDF-C4DC-B21F3EFBF049}"/>
              </a:ext>
            </a:extLst>
          </p:cNvPr>
          <p:cNvSpPr txBox="1">
            <a:spLocks/>
          </p:cNvSpPr>
          <p:nvPr/>
        </p:nvSpPr>
        <p:spPr>
          <a:xfrm>
            <a:off x="3535526" y="2846304"/>
            <a:ext cx="2306281" cy="3246670"/>
          </a:xfrm>
          <a:prstGeom prst="rect">
            <a:avLst/>
          </a:prstGeom>
        </p:spPr>
        <p:txBody>
          <a:bodyPr vert="horz" lIns="91440" tIns="45720" rIns="91440" bIns="45720" numCol="1" spcCol="36576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Styrene A Regula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Support regional hub models</a:t>
            </a:r>
          </a:p>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Increase funding for administrative costs</a:t>
            </a:r>
          </a:p>
        </p:txBody>
      </p:sp>
      <p:sp>
        <p:nvSpPr>
          <p:cNvPr id="9" name="Text Placeholder 4">
            <a:extLst>
              <a:ext uri="{FF2B5EF4-FFF2-40B4-BE49-F238E27FC236}">
                <a16:creationId xmlns:a16="http://schemas.microsoft.com/office/drawing/2014/main" id="{B3B3D23A-0F63-B61B-313C-650477374C0E}"/>
              </a:ext>
            </a:extLst>
          </p:cNvPr>
          <p:cNvSpPr txBox="1">
            <a:spLocks/>
          </p:cNvSpPr>
          <p:nvPr/>
        </p:nvSpPr>
        <p:spPr>
          <a:xfrm>
            <a:off x="5958624" y="2856519"/>
            <a:ext cx="2306281" cy="3246670"/>
          </a:xfrm>
          <a:prstGeom prst="rect">
            <a:avLst/>
          </a:prstGeom>
        </p:spPr>
        <p:txBody>
          <a:bodyPr vert="horz" lIns="91440" tIns="45720" rIns="91440" bIns="45720" numCol="1" spcCol="36576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Styrene A Regula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Expand access to capital</a:t>
            </a:r>
          </a:p>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Increase CCDBG administrative cap</a:t>
            </a:r>
          </a:p>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Remove barriers to home-based care</a:t>
            </a:r>
          </a:p>
        </p:txBody>
      </p:sp>
      <p:sp>
        <p:nvSpPr>
          <p:cNvPr id="11" name="Text Placeholder 4">
            <a:extLst>
              <a:ext uri="{FF2B5EF4-FFF2-40B4-BE49-F238E27FC236}">
                <a16:creationId xmlns:a16="http://schemas.microsoft.com/office/drawing/2014/main" id="{1DE6EFCC-91AD-1A90-DE25-D8E6443EAA81}"/>
              </a:ext>
            </a:extLst>
          </p:cNvPr>
          <p:cNvSpPr txBox="1">
            <a:spLocks/>
          </p:cNvSpPr>
          <p:nvPr/>
        </p:nvSpPr>
        <p:spPr>
          <a:xfrm>
            <a:off x="8434866" y="2856877"/>
            <a:ext cx="2306281" cy="3246670"/>
          </a:xfrm>
          <a:prstGeom prst="rect">
            <a:avLst/>
          </a:prstGeom>
        </p:spPr>
        <p:txBody>
          <a:bodyPr vert="horz" lIns="91440" tIns="45720" rIns="91440" bIns="45720" numCol="1" spcCol="36576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Styrene A Regula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Partner with local leaders and stakeholders to  conduct a needs assessment</a:t>
            </a:r>
          </a:p>
          <a:p>
            <a:pPr marL="285750" indent="-285750">
              <a:lnSpc>
                <a:spcPct val="110000"/>
              </a:lnSpc>
              <a:spcBef>
                <a:spcPts val="0"/>
              </a:spcBef>
              <a:spcAft>
                <a:spcPts val="1200"/>
              </a:spcAft>
              <a:buFont typeface="Arial" panose="020B0604020202020204" pitchFamily="34" charset="0"/>
              <a:buChar char="•"/>
            </a:pPr>
            <a:r>
              <a:rPr lang="en-US" sz="1400">
                <a:latin typeface="Styrene A Regular" pitchFamily="50" charset="0"/>
              </a:rPr>
              <a:t>Help identify investments</a:t>
            </a:r>
          </a:p>
        </p:txBody>
      </p:sp>
    </p:spTree>
    <p:extLst>
      <p:ext uri="{BB962C8B-B14F-4D97-AF65-F5344CB8AC3E}">
        <p14:creationId xmlns:p14="http://schemas.microsoft.com/office/powerpoint/2010/main" val="365860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E371F-8943-36D8-CD50-797415BD09DC}"/>
              </a:ext>
            </a:extLst>
          </p:cNvPr>
          <p:cNvSpPr>
            <a:spLocks noGrp="1"/>
          </p:cNvSpPr>
          <p:nvPr>
            <p:ph type="body" sz="quarter" idx="10"/>
          </p:nvPr>
        </p:nvSpPr>
        <p:spPr>
          <a:xfrm>
            <a:off x="65316" y="316689"/>
            <a:ext cx="12192000" cy="999407"/>
          </a:xfrm>
        </p:spPr>
        <p:txBody>
          <a:bodyPr>
            <a:normAutofit/>
          </a:bodyPr>
          <a:lstStyle/>
          <a:p>
            <a:r>
              <a:rPr lang="en-US" sz="4000"/>
              <a:t>Signatories</a:t>
            </a:r>
          </a:p>
        </p:txBody>
      </p:sp>
      <p:sp>
        <p:nvSpPr>
          <p:cNvPr id="4" name="Text Placeholder 3">
            <a:extLst>
              <a:ext uri="{FF2B5EF4-FFF2-40B4-BE49-F238E27FC236}">
                <a16:creationId xmlns:a16="http://schemas.microsoft.com/office/drawing/2014/main" id="{5C622867-ED2C-21BB-9DCA-C46F95B2316E}"/>
              </a:ext>
            </a:extLst>
          </p:cNvPr>
          <p:cNvSpPr>
            <a:spLocks noGrp="1"/>
          </p:cNvSpPr>
          <p:nvPr>
            <p:ph type="body" sz="quarter" idx="14"/>
          </p:nvPr>
        </p:nvSpPr>
        <p:spPr>
          <a:xfrm>
            <a:off x="2237711" y="5730876"/>
            <a:ext cx="1651463" cy="292100"/>
          </a:xfrm>
        </p:spPr>
        <p:txBody>
          <a:bodyPr/>
          <a:lstStyle/>
          <a:p>
            <a:r>
              <a:rPr lang="en-US" sz="1200">
                <a:latin typeface="Styrene A Regular" pitchFamily="2" charset="77"/>
                <a:hlinkClick r:id="rId2">
                  <a:extLst>
                    <a:ext uri="{A12FA001-AC4F-418D-AE19-62706E023703}">
                      <ahyp:hlinkClr xmlns:ahyp="http://schemas.microsoft.com/office/drawing/2018/hyperlinkcolor" val="tx"/>
                    </a:ext>
                  </a:extLst>
                </a:hlinkClick>
              </a:rPr>
              <a:t>@BPC_Bipartisan</a:t>
            </a:r>
            <a:endParaRPr lang="en-US" sz="1200">
              <a:latin typeface="Styrene A Regular" pitchFamily="2" charset="77"/>
            </a:endParaRPr>
          </a:p>
          <a:p>
            <a:endParaRPr lang="en-US"/>
          </a:p>
        </p:txBody>
      </p:sp>
      <p:sp>
        <p:nvSpPr>
          <p:cNvPr id="5" name="Text Placeholder 4">
            <a:extLst>
              <a:ext uri="{FF2B5EF4-FFF2-40B4-BE49-F238E27FC236}">
                <a16:creationId xmlns:a16="http://schemas.microsoft.com/office/drawing/2014/main" id="{C4C181A7-F488-EB95-FC07-5BB240B07A76}"/>
              </a:ext>
            </a:extLst>
          </p:cNvPr>
          <p:cNvSpPr>
            <a:spLocks noGrp="1"/>
          </p:cNvSpPr>
          <p:nvPr>
            <p:ph type="body" sz="quarter" idx="15"/>
          </p:nvPr>
        </p:nvSpPr>
        <p:spPr>
          <a:xfrm>
            <a:off x="5029494" y="5630742"/>
            <a:ext cx="2263645" cy="461665"/>
          </a:xfrm>
        </p:spPr>
        <p:txBody>
          <a:bodyPr/>
          <a:lstStyle/>
          <a:p>
            <a:r>
              <a:rPr lang="en-US" sz="1200" err="1">
                <a:latin typeface="Styrene A Regular" pitchFamily="2" charset="77"/>
                <a:hlinkClick r:id="rId3">
                  <a:extLst>
                    <a:ext uri="{A12FA001-AC4F-418D-AE19-62706E023703}">
                      <ahyp:hlinkClr xmlns:ahyp="http://schemas.microsoft.com/office/drawing/2018/hyperlinkcolor" val="tx"/>
                    </a:ext>
                  </a:extLst>
                </a:hlinkClick>
              </a:rPr>
              <a:t>linkedin.com</a:t>
            </a:r>
            <a:r>
              <a:rPr lang="en-US" sz="1200">
                <a:latin typeface="Styrene A Regular" pitchFamily="2" charset="77"/>
                <a:hlinkClick r:id="rId3">
                  <a:extLst>
                    <a:ext uri="{A12FA001-AC4F-418D-AE19-62706E023703}">
                      <ahyp:hlinkClr xmlns:ahyp="http://schemas.microsoft.com/office/drawing/2018/hyperlinkcolor" val="tx"/>
                    </a:ext>
                  </a:extLst>
                </a:hlinkClick>
              </a:rPr>
              <a:t>/company/</a:t>
            </a:r>
            <a:br>
              <a:rPr lang="en-US" sz="1200">
                <a:latin typeface="Styrene A Regular" pitchFamily="2" charset="77"/>
                <a:hlinkClick r:id="rId3">
                  <a:extLst>
                    <a:ext uri="{A12FA001-AC4F-418D-AE19-62706E023703}">
                      <ahyp:hlinkClr xmlns:ahyp="http://schemas.microsoft.com/office/drawing/2018/hyperlinkcolor" val="tx"/>
                    </a:ext>
                  </a:extLst>
                </a:hlinkClick>
              </a:rPr>
            </a:br>
            <a:r>
              <a:rPr lang="en-US" sz="1200">
                <a:latin typeface="Styrene A Regular" pitchFamily="2" charset="77"/>
                <a:hlinkClick r:id="rId3">
                  <a:extLst>
                    <a:ext uri="{A12FA001-AC4F-418D-AE19-62706E023703}">
                      <ahyp:hlinkClr xmlns:ahyp="http://schemas.microsoft.com/office/drawing/2018/hyperlinkcolor" val="tx"/>
                    </a:ext>
                  </a:extLst>
                </a:hlinkClick>
              </a:rPr>
              <a:t>bipartisan-policy-center/</a:t>
            </a:r>
            <a:endParaRPr lang="en-US" sz="1200">
              <a:latin typeface="Styrene A Regular" pitchFamily="2" charset="77"/>
            </a:endParaRPr>
          </a:p>
        </p:txBody>
      </p:sp>
      <p:sp>
        <p:nvSpPr>
          <p:cNvPr id="6" name="Text Placeholder 5">
            <a:extLst>
              <a:ext uri="{FF2B5EF4-FFF2-40B4-BE49-F238E27FC236}">
                <a16:creationId xmlns:a16="http://schemas.microsoft.com/office/drawing/2014/main" id="{8C2CFA13-C864-9A77-F50E-2ED27550BD98}"/>
              </a:ext>
            </a:extLst>
          </p:cNvPr>
          <p:cNvSpPr>
            <a:spLocks noGrp="1"/>
          </p:cNvSpPr>
          <p:nvPr>
            <p:ph type="body" sz="quarter" idx="16"/>
          </p:nvPr>
        </p:nvSpPr>
        <p:spPr>
          <a:xfrm>
            <a:off x="8373387" y="5723074"/>
            <a:ext cx="2263645" cy="276999"/>
          </a:xfrm>
        </p:spPr>
        <p:txBody>
          <a:bodyPr/>
          <a:lstStyle/>
          <a:p>
            <a:r>
              <a:rPr lang="en-US" sz="1200">
                <a:latin typeface="Styrene A Regular" pitchFamily="2" charset="77"/>
                <a:hlinkClick r:id="rId4">
                  <a:extLst>
                    <a:ext uri="{A12FA001-AC4F-418D-AE19-62706E023703}">
                      <ahyp:hlinkClr xmlns:ahyp="http://schemas.microsoft.com/office/drawing/2018/hyperlinkcolor" val="tx"/>
                    </a:ext>
                  </a:extLst>
                </a:hlinkClick>
              </a:rPr>
              <a:t>@</a:t>
            </a:r>
            <a:r>
              <a:rPr lang="en-US" sz="1200" err="1">
                <a:latin typeface="Styrene A Regular" pitchFamily="2" charset="77"/>
                <a:hlinkClick r:id="rId4">
                  <a:extLst>
                    <a:ext uri="{A12FA001-AC4F-418D-AE19-62706E023703}">
                      <ahyp:hlinkClr xmlns:ahyp="http://schemas.microsoft.com/office/drawing/2018/hyperlinkcolor" val="tx"/>
                    </a:ext>
                  </a:extLst>
                </a:hlinkClick>
              </a:rPr>
              <a:t>BipartisanPolicyCenter</a:t>
            </a:r>
            <a:endParaRPr lang="en-US" sz="1200">
              <a:latin typeface="Styrene A Regular" pitchFamily="2" charset="77"/>
            </a:endParaRPr>
          </a:p>
          <a:p>
            <a:endParaRPr lang="en-US"/>
          </a:p>
        </p:txBody>
      </p:sp>
      <p:sp>
        <p:nvSpPr>
          <p:cNvPr id="53" name="TextBox 52">
            <a:extLst>
              <a:ext uri="{FF2B5EF4-FFF2-40B4-BE49-F238E27FC236}">
                <a16:creationId xmlns:a16="http://schemas.microsoft.com/office/drawing/2014/main" id="{186D8359-7A5B-E37F-C7F3-2AC8D7BBF411}"/>
              </a:ext>
            </a:extLst>
          </p:cNvPr>
          <p:cNvSpPr txBox="1"/>
          <p:nvPr/>
        </p:nvSpPr>
        <p:spPr>
          <a:xfrm>
            <a:off x="322809" y="1875868"/>
            <a:ext cx="3566365"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100">
                <a:solidFill>
                  <a:schemeClr val="bg1"/>
                </a:solidFill>
                <a:latin typeface="Styrene A Regular" pitchFamily="50" charset="0"/>
              </a:rPr>
              <a:t>A Place to Grow Daycare Center and Preschool</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Alianza Nacional de Campesinas, Inc.</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Appleseed Childhood Education, Inc.</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Buffet Early Childhood Fund</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California Department of Education</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Children's Environmental Health Network</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Children's Institute - Oregon</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Child Care Aware of America</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Colorado Children's Campaign</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Community Foundation DeKalb County</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Community Foundation of Pulaski County, Inc.</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Community Foundation of Wabash County</a:t>
            </a:r>
            <a:endParaRPr lang="en-US" sz="1100">
              <a:solidFill>
                <a:schemeClr val="bg1"/>
              </a:solidFill>
              <a:latin typeface="Styrene A Regular" pitchFamily="50" charset="0"/>
              <a:ea typeface="Calibri"/>
              <a:cs typeface="Calibri"/>
            </a:endParaRPr>
          </a:p>
          <a:p>
            <a:pPr>
              <a:spcAft>
                <a:spcPts val="600"/>
              </a:spcAft>
            </a:pPr>
            <a:r>
              <a:rPr lang="en-US" sz="1100">
                <a:solidFill>
                  <a:schemeClr val="bg1"/>
                </a:solidFill>
                <a:latin typeface="Styrene A Regular" pitchFamily="50" charset="0"/>
              </a:rPr>
              <a:t>Early Childhood Coalition of Huntington County</a:t>
            </a:r>
            <a:endParaRPr lang="en-US" sz="1100">
              <a:solidFill>
                <a:schemeClr val="bg1"/>
              </a:solidFill>
              <a:latin typeface="Styrene A Regular" pitchFamily="50" charset="0"/>
              <a:ea typeface="Calibri"/>
              <a:cs typeface="Calibri"/>
            </a:endParaRPr>
          </a:p>
          <a:p>
            <a:pPr>
              <a:spcAft>
                <a:spcPts val="600"/>
              </a:spcAft>
            </a:pPr>
            <a:endParaRPr lang="en-US" sz="1100">
              <a:solidFill>
                <a:schemeClr val="bg1"/>
              </a:solidFill>
              <a:latin typeface="Styrene A Regular" pitchFamily="50" charset="0"/>
              <a:ea typeface="Calibri"/>
              <a:cs typeface="Calibri"/>
            </a:endParaRPr>
          </a:p>
          <a:p>
            <a:pPr>
              <a:spcAft>
                <a:spcPts val="600"/>
              </a:spcAft>
            </a:pPr>
            <a:endParaRPr lang="en-US" sz="1100">
              <a:latin typeface="Styrene A Regular" pitchFamily="50" charset="0"/>
              <a:ea typeface="Calibri"/>
              <a:cs typeface="Calibri"/>
            </a:endParaRPr>
          </a:p>
        </p:txBody>
      </p:sp>
      <p:sp>
        <p:nvSpPr>
          <p:cNvPr id="56" name="TextBox 55">
            <a:extLst>
              <a:ext uri="{FF2B5EF4-FFF2-40B4-BE49-F238E27FC236}">
                <a16:creationId xmlns:a16="http://schemas.microsoft.com/office/drawing/2014/main" id="{DE090854-C5FD-2303-6929-52E64B014A18}"/>
              </a:ext>
            </a:extLst>
          </p:cNvPr>
          <p:cNvSpPr txBox="1"/>
          <p:nvPr/>
        </p:nvSpPr>
        <p:spPr>
          <a:xfrm>
            <a:off x="4140287" y="1874220"/>
            <a:ext cx="3668397"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100">
                <a:solidFill>
                  <a:schemeClr val="bg1"/>
                </a:solidFill>
                <a:latin typeface="Styrene A Regular"/>
              </a:rPr>
              <a:t>First Children's Finance</a:t>
            </a:r>
          </a:p>
          <a:p>
            <a:pPr>
              <a:spcAft>
                <a:spcPts val="600"/>
              </a:spcAft>
            </a:pPr>
            <a:r>
              <a:rPr lang="en-US" sz="1100">
                <a:solidFill>
                  <a:schemeClr val="bg1"/>
                </a:solidFill>
                <a:latin typeface="Styrene A Regular"/>
              </a:rPr>
              <a:t>First Five Years Fund</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Graduate Center for the Study of Early Learning, University of Mississippi</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Groundwork Ohio</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Hawaii Children's Action Network</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Idaho Association for the Education of Young Children</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IMD Early Learning</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Indigenous Visioning/All Nations Rise</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KinderCare Learning Companies</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Local Initiatives Support Corporation (LISC)</a:t>
            </a:r>
          </a:p>
          <a:p>
            <a:pPr>
              <a:spcAft>
                <a:spcPts val="600"/>
              </a:spcAft>
            </a:pPr>
            <a:r>
              <a:rPr lang="en-US" sz="1100">
                <a:solidFill>
                  <a:schemeClr val="bg1"/>
                </a:solidFill>
                <a:latin typeface="Styrene A Regular"/>
              </a:rPr>
              <a:t>Louisiana Partnership for Children and Families</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Magic Valley Early Learning Collaborative</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Maine Association for the Education of Young Children</a:t>
            </a:r>
            <a:endParaRPr lang="en-US" sz="1100">
              <a:solidFill>
                <a:schemeClr val="bg1"/>
              </a:solidFill>
              <a:latin typeface="Styrene A Regular"/>
              <a:ea typeface="Calibri"/>
              <a:cs typeface="Calibri"/>
            </a:endParaRPr>
          </a:p>
        </p:txBody>
      </p:sp>
      <p:sp>
        <p:nvSpPr>
          <p:cNvPr id="57" name="TextBox 56">
            <a:extLst>
              <a:ext uri="{FF2B5EF4-FFF2-40B4-BE49-F238E27FC236}">
                <a16:creationId xmlns:a16="http://schemas.microsoft.com/office/drawing/2014/main" id="{05001684-0449-1320-3A47-91A08D3AC6FE}"/>
              </a:ext>
            </a:extLst>
          </p:cNvPr>
          <p:cNvSpPr txBox="1"/>
          <p:nvPr/>
        </p:nvSpPr>
        <p:spPr>
          <a:xfrm>
            <a:off x="8148146" y="1874220"/>
            <a:ext cx="3919349" cy="3462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100">
                <a:solidFill>
                  <a:schemeClr val="bg1"/>
                </a:solidFill>
                <a:latin typeface="Styrene A Regular"/>
              </a:rPr>
              <a:t>Marshfield Clinic Health System </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Mom Congress</a:t>
            </a:r>
            <a:endParaRPr lang="en-US" sz="1100">
              <a:solidFill>
                <a:schemeClr val="bg1"/>
              </a:solidFill>
              <a:latin typeface="Styrene A Regular"/>
              <a:ea typeface="Calibri" panose="020F0502020204030204"/>
              <a:cs typeface="Calibri" panose="020F0502020204030204"/>
            </a:endParaRPr>
          </a:p>
          <a:p>
            <a:pPr>
              <a:spcAft>
                <a:spcPts val="600"/>
              </a:spcAft>
            </a:pPr>
            <a:r>
              <a:rPr lang="en-US" sz="1100">
                <a:solidFill>
                  <a:schemeClr val="bg1"/>
                </a:solidFill>
                <a:latin typeface="Styrene A Regular"/>
              </a:rPr>
              <a:t>MSD of Steuben County Early Learning Center</a:t>
            </a:r>
            <a:endParaRPr lang="en-US" sz="1100">
              <a:solidFill>
                <a:schemeClr val="bg1"/>
              </a:solidFill>
              <a:latin typeface="Styrene A Regular"/>
              <a:ea typeface="Calibri" panose="020F0502020204030204"/>
              <a:cs typeface="Calibri" panose="020F0502020204030204"/>
            </a:endParaRPr>
          </a:p>
          <a:p>
            <a:pPr>
              <a:spcAft>
                <a:spcPts val="600"/>
              </a:spcAft>
            </a:pPr>
            <a:r>
              <a:rPr lang="en-US" sz="1100">
                <a:solidFill>
                  <a:schemeClr val="bg1"/>
                </a:solidFill>
                <a:latin typeface="Styrene A Regular"/>
              </a:rPr>
              <a:t>National Association for Family Child Care</a:t>
            </a:r>
            <a:endParaRPr lang="en-US" sz="1100">
              <a:solidFill>
                <a:schemeClr val="bg1"/>
              </a:solidFill>
              <a:latin typeface="Styrene A Regular"/>
              <a:ea typeface="Calibri" panose="020F0502020204030204"/>
              <a:cs typeface="Calibri" panose="020F0502020204030204"/>
            </a:endParaRPr>
          </a:p>
          <a:p>
            <a:pPr>
              <a:spcAft>
                <a:spcPts val="600"/>
              </a:spcAft>
            </a:pPr>
            <a:r>
              <a:rPr lang="en-US" sz="1100">
                <a:solidFill>
                  <a:schemeClr val="bg1"/>
                </a:solidFill>
                <a:latin typeface="Styrene A Regular"/>
              </a:rPr>
              <a:t>National Association of Counties (NACo)</a:t>
            </a:r>
            <a:endParaRPr lang="en-US" sz="1100">
              <a:solidFill>
                <a:schemeClr val="bg1"/>
              </a:solidFill>
              <a:latin typeface="Styrene A Regular"/>
              <a:ea typeface="Calibri" panose="020F0502020204030204"/>
              <a:cs typeface="Calibri" panose="020F0502020204030204"/>
            </a:endParaRPr>
          </a:p>
          <a:p>
            <a:pPr>
              <a:spcAft>
                <a:spcPts val="600"/>
              </a:spcAft>
            </a:pPr>
            <a:r>
              <a:rPr lang="en-US" sz="1100">
                <a:solidFill>
                  <a:schemeClr val="bg1"/>
                </a:solidFill>
                <a:latin typeface="Styrene A Regular"/>
              </a:rPr>
              <a:t>National Children's Facilities Network (NCFN)</a:t>
            </a:r>
            <a:endParaRPr lang="en-US" sz="1100">
              <a:solidFill>
                <a:schemeClr val="bg1"/>
              </a:solidFill>
              <a:latin typeface="Styrene A Regular"/>
              <a:ea typeface="Calibri" panose="020F0502020204030204"/>
              <a:cs typeface="Calibri" panose="020F0502020204030204"/>
            </a:endParaRPr>
          </a:p>
          <a:p>
            <a:pPr>
              <a:spcAft>
                <a:spcPts val="600"/>
              </a:spcAft>
            </a:pPr>
            <a:r>
              <a:rPr lang="en-US" sz="1100">
                <a:solidFill>
                  <a:schemeClr val="bg1"/>
                </a:solidFill>
                <a:latin typeface="Styrene A Regular"/>
              </a:rPr>
              <a:t>Northeast Indiana Early Childhood Coalition</a:t>
            </a:r>
            <a:endParaRPr lang="en-US" sz="1100">
              <a:solidFill>
                <a:schemeClr val="bg1"/>
              </a:solidFill>
              <a:latin typeface="Styrene A Regular"/>
              <a:ea typeface="Calibri" panose="020F0502020204030204"/>
              <a:cs typeface="Calibri" panose="020F0502020204030204"/>
            </a:endParaRPr>
          </a:p>
          <a:p>
            <a:pPr>
              <a:spcAft>
                <a:spcPts val="600"/>
              </a:spcAft>
            </a:pPr>
            <a:r>
              <a:rPr lang="en-US" sz="1100">
                <a:solidFill>
                  <a:schemeClr val="bg1"/>
                </a:solidFill>
                <a:latin typeface="Styrene A Regular"/>
              </a:rPr>
              <a:t>Pulaski Alliance for Community Education (PACE)</a:t>
            </a:r>
            <a:endParaRPr lang="en-US" sz="1100">
              <a:solidFill>
                <a:schemeClr val="bg1"/>
              </a:solidFill>
              <a:latin typeface="Styrene A Regular"/>
              <a:ea typeface="Calibri" panose="020F0502020204030204"/>
              <a:cs typeface="Calibri" panose="020F0502020204030204"/>
            </a:endParaRPr>
          </a:p>
          <a:p>
            <a:pPr>
              <a:spcAft>
                <a:spcPts val="600"/>
              </a:spcAft>
            </a:pPr>
            <a:r>
              <a:rPr lang="en-US" sz="1100" err="1">
                <a:solidFill>
                  <a:schemeClr val="bg1"/>
                </a:solidFill>
                <a:latin typeface="Styrene A Regular"/>
              </a:rPr>
              <a:t>Riverence</a:t>
            </a:r>
            <a:r>
              <a:rPr lang="en-US" sz="1100">
                <a:solidFill>
                  <a:schemeClr val="bg1"/>
                </a:solidFill>
                <a:latin typeface="Styrene A Regular"/>
              </a:rPr>
              <a:t> Holdings LLC</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Southwestern Child Development Commission</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The Policy Center for Maternal Mental Health</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TLC for Tots</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Warrior Up Kids Club, Winamac 1st United Methodist Church</a:t>
            </a:r>
            <a:endParaRPr lang="en-US" sz="1100">
              <a:solidFill>
                <a:schemeClr val="bg1"/>
              </a:solidFill>
              <a:latin typeface="Styrene A Regular"/>
              <a:ea typeface="Calibri"/>
              <a:cs typeface="Calibri"/>
            </a:endParaRPr>
          </a:p>
          <a:p>
            <a:pPr>
              <a:spcAft>
                <a:spcPts val="600"/>
              </a:spcAft>
            </a:pPr>
            <a:r>
              <a:rPr lang="en-US" sz="1100">
                <a:solidFill>
                  <a:schemeClr val="bg1"/>
                </a:solidFill>
                <a:latin typeface="Styrene A Regular"/>
              </a:rPr>
              <a:t>West Central School Corporation</a:t>
            </a:r>
            <a:endParaRPr lang="en-US" sz="1100">
              <a:solidFill>
                <a:schemeClr val="bg1"/>
              </a:solidFill>
              <a:latin typeface="Styrene A Regular"/>
              <a:ea typeface="Calibri"/>
              <a:cs typeface="Calibri"/>
            </a:endParaRPr>
          </a:p>
        </p:txBody>
      </p:sp>
      <p:pic>
        <p:nvPicPr>
          <p:cNvPr id="59" name="Picture 58" descr="A black and white logo&#10;&#10;Description automatically generated">
            <a:extLst>
              <a:ext uri="{FF2B5EF4-FFF2-40B4-BE49-F238E27FC236}">
                <a16:creationId xmlns:a16="http://schemas.microsoft.com/office/drawing/2014/main" id="{0EEEBB8E-3A5B-8C3A-0408-D96FA0C2A442}"/>
              </a:ext>
            </a:extLst>
          </p:cNvPr>
          <p:cNvPicPr>
            <a:picLocks noChangeAspect="1"/>
          </p:cNvPicPr>
          <p:nvPr/>
        </p:nvPicPr>
        <p:blipFill>
          <a:blip r:embed="rId5"/>
          <a:stretch>
            <a:fillRect/>
          </a:stretch>
        </p:blipFill>
        <p:spPr>
          <a:xfrm>
            <a:off x="3889174" y="1128289"/>
            <a:ext cx="1775219" cy="539861"/>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7E047044-B4AA-1432-2613-6DE6F0D49ABA}"/>
              </a:ext>
            </a:extLst>
          </p:cNvPr>
          <p:cNvPicPr>
            <a:picLocks noChangeAspect="1"/>
          </p:cNvPicPr>
          <p:nvPr/>
        </p:nvPicPr>
        <p:blipFill>
          <a:blip r:embed="rId6"/>
          <a:stretch>
            <a:fillRect/>
          </a:stretch>
        </p:blipFill>
        <p:spPr>
          <a:xfrm>
            <a:off x="6096000" y="1096870"/>
            <a:ext cx="2618342" cy="658456"/>
          </a:xfrm>
          <a:prstGeom prst="rect">
            <a:avLst/>
          </a:prstGeom>
        </p:spPr>
      </p:pic>
    </p:spTree>
    <p:extLst>
      <p:ext uri="{BB962C8B-B14F-4D97-AF65-F5344CB8AC3E}">
        <p14:creationId xmlns:p14="http://schemas.microsoft.com/office/powerpoint/2010/main" val="32146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3353A0-AC7A-FD5C-BE06-DBF49147C35D}"/>
              </a:ext>
            </a:extLst>
          </p:cNvPr>
          <p:cNvSpPr>
            <a:spLocks noGrp="1"/>
          </p:cNvSpPr>
          <p:nvPr>
            <p:ph type="body" sz="quarter" idx="13"/>
          </p:nvPr>
        </p:nvSpPr>
        <p:spPr>
          <a:xfrm>
            <a:off x="1039555" y="1044720"/>
            <a:ext cx="9812059" cy="736751"/>
          </a:xfrm>
        </p:spPr>
        <p:txBody>
          <a:bodyPr vert="horz" lIns="91440" tIns="45720" rIns="91440" bIns="45720" rtlCol="0" anchor="t">
            <a:noAutofit/>
          </a:bodyPr>
          <a:lstStyle/>
          <a:p>
            <a:r>
              <a:rPr lang="en-US" sz="4000">
                <a:latin typeface="Styrene A Black"/>
              </a:rPr>
              <a:t>Overview</a:t>
            </a:r>
            <a:endParaRPr lang="en-US" sz="4000"/>
          </a:p>
        </p:txBody>
      </p:sp>
      <p:sp>
        <p:nvSpPr>
          <p:cNvPr id="6" name="Text Placeholder 5">
            <a:extLst>
              <a:ext uri="{FF2B5EF4-FFF2-40B4-BE49-F238E27FC236}">
                <a16:creationId xmlns:a16="http://schemas.microsoft.com/office/drawing/2014/main" id="{2E8CF825-EDAF-D507-F6E7-FBA0D6A30FCB}"/>
              </a:ext>
            </a:extLst>
          </p:cNvPr>
          <p:cNvSpPr>
            <a:spLocks noGrp="1"/>
          </p:cNvSpPr>
          <p:nvPr>
            <p:ph type="body" sz="quarter" idx="14"/>
          </p:nvPr>
        </p:nvSpPr>
        <p:spPr>
          <a:xfrm>
            <a:off x="1039555" y="1781471"/>
            <a:ext cx="4777093" cy="3536253"/>
          </a:xfrm>
        </p:spPr>
        <p:txBody>
          <a:bodyPr vert="horz" lIns="91440" tIns="45720" rIns="91440" bIns="45720" rtlCol="0" anchor="t">
            <a:normAutofit/>
          </a:bodyPr>
          <a:lstStyle/>
          <a:p>
            <a:pPr marL="171450" indent="-171450">
              <a:lnSpc>
                <a:spcPct val="200000"/>
              </a:lnSpc>
              <a:buChar char="•"/>
            </a:pPr>
            <a:r>
              <a:rPr lang="en-US" sz="2000">
                <a:latin typeface="Styrene A Regular" pitchFamily="50" charset="0"/>
              </a:rPr>
              <a:t>Background</a:t>
            </a:r>
          </a:p>
          <a:p>
            <a:pPr marL="171450" indent="-171450">
              <a:lnSpc>
                <a:spcPct val="200000"/>
              </a:lnSpc>
              <a:buChar char="•"/>
            </a:pPr>
            <a:r>
              <a:rPr lang="en-US" sz="2000">
                <a:latin typeface="Styrene A Regular" pitchFamily="50" charset="0"/>
              </a:rPr>
              <a:t>The Problem</a:t>
            </a:r>
          </a:p>
          <a:p>
            <a:pPr marL="171450" indent="-171450">
              <a:lnSpc>
                <a:spcPct val="200000"/>
              </a:lnSpc>
              <a:buChar char="•"/>
            </a:pPr>
            <a:r>
              <a:rPr lang="en-US" sz="2000">
                <a:latin typeface="Styrene A Regular" pitchFamily="50" charset="0"/>
              </a:rPr>
              <a:t>Innovative Solutions</a:t>
            </a:r>
          </a:p>
          <a:p>
            <a:pPr marL="171450" indent="-171450">
              <a:lnSpc>
                <a:spcPct val="200000"/>
              </a:lnSpc>
              <a:buChar char="•"/>
            </a:pPr>
            <a:r>
              <a:rPr lang="en-US" sz="2000">
                <a:latin typeface="Styrene A Regular" pitchFamily="50" charset="0"/>
              </a:rPr>
              <a:t>Policy Recommendations</a:t>
            </a:r>
            <a:endParaRPr lang="en-US" sz="1600"/>
          </a:p>
          <a:p>
            <a:pPr marL="171450" indent="-171450">
              <a:lnSpc>
                <a:spcPct val="200000"/>
              </a:lnSpc>
              <a:buChar char="•"/>
            </a:pPr>
            <a:endParaRPr lang="en-US" sz="1600"/>
          </a:p>
          <a:p>
            <a:pPr marL="171450" indent="-171450">
              <a:lnSpc>
                <a:spcPct val="200000"/>
              </a:lnSpc>
              <a:buChar char="•"/>
            </a:pPr>
            <a:endParaRPr lang="en-US" sz="1600"/>
          </a:p>
          <a:p>
            <a:pPr marL="171450" indent="-171450">
              <a:lnSpc>
                <a:spcPct val="200000"/>
              </a:lnSpc>
              <a:buChar char="•"/>
            </a:pPr>
            <a:endParaRPr lang="en-US" sz="1600"/>
          </a:p>
        </p:txBody>
      </p:sp>
      <p:pic>
        <p:nvPicPr>
          <p:cNvPr id="2" name="Picture 1" descr="A group of people standing in a field with cows&#10;&#10;Description automatically generated">
            <a:extLst>
              <a:ext uri="{FF2B5EF4-FFF2-40B4-BE49-F238E27FC236}">
                <a16:creationId xmlns:a16="http://schemas.microsoft.com/office/drawing/2014/main" id="{DB164868-84D8-31CB-FC03-BD2871FC3BD1}"/>
              </a:ext>
            </a:extLst>
          </p:cNvPr>
          <p:cNvPicPr>
            <a:picLocks noChangeAspect="1"/>
          </p:cNvPicPr>
          <p:nvPr/>
        </p:nvPicPr>
        <p:blipFill rotWithShape="1">
          <a:blip r:embed="rId3"/>
          <a:srcRect l="18497" t="1028" r="8037" b="849"/>
          <a:stretch/>
        </p:blipFill>
        <p:spPr>
          <a:xfrm>
            <a:off x="5945584" y="1781471"/>
            <a:ext cx="4875476" cy="340883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6473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26207A56-6D2C-D62B-E675-2BC30FCD978D}"/>
              </a:ext>
            </a:extLst>
          </p:cNvPr>
          <p:cNvSpPr txBox="1">
            <a:spLocks/>
          </p:cNvSpPr>
          <p:nvPr/>
        </p:nvSpPr>
        <p:spPr>
          <a:xfrm>
            <a:off x="676876" y="976542"/>
            <a:ext cx="4179215" cy="427736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2A7DE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Styrene A Black"/>
              </a:rPr>
              <a:t>Rural Child Care Roundtable Participants</a:t>
            </a:r>
            <a:endParaRPr lang="en-US" sz="2400"/>
          </a:p>
        </p:txBody>
      </p:sp>
      <p:pic>
        <p:nvPicPr>
          <p:cNvPr id="3" name="Picture 2">
            <a:extLst>
              <a:ext uri="{FF2B5EF4-FFF2-40B4-BE49-F238E27FC236}">
                <a16:creationId xmlns:a16="http://schemas.microsoft.com/office/drawing/2014/main" id="{C4679832-0369-30F5-FA59-EA72EC6A4821}"/>
              </a:ext>
            </a:extLst>
          </p:cNvPr>
          <p:cNvPicPr>
            <a:picLocks noChangeAspect="1"/>
          </p:cNvPicPr>
          <p:nvPr/>
        </p:nvPicPr>
        <p:blipFill>
          <a:blip r:embed="rId2"/>
          <a:stretch>
            <a:fillRect/>
          </a:stretch>
        </p:blipFill>
        <p:spPr>
          <a:xfrm>
            <a:off x="5249012" y="976543"/>
            <a:ext cx="5518631" cy="5113540"/>
          </a:xfrm>
          <a:prstGeom prst="rect">
            <a:avLst/>
          </a:prstGeom>
        </p:spPr>
      </p:pic>
    </p:spTree>
    <p:extLst>
      <p:ext uri="{BB962C8B-B14F-4D97-AF65-F5344CB8AC3E}">
        <p14:creationId xmlns:p14="http://schemas.microsoft.com/office/powerpoint/2010/main" val="42803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3353A0-AC7A-FD5C-BE06-DBF49147C35D}"/>
              </a:ext>
            </a:extLst>
          </p:cNvPr>
          <p:cNvSpPr>
            <a:spLocks noGrp="1"/>
          </p:cNvSpPr>
          <p:nvPr>
            <p:ph type="body" sz="quarter" idx="13"/>
          </p:nvPr>
        </p:nvSpPr>
        <p:spPr>
          <a:xfrm>
            <a:off x="1039555" y="692554"/>
            <a:ext cx="9812059" cy="1436915"/>
          </a:xfrm>
        </p:spPr>
        <p:txBody>
          <a:bodyPr vert="horz" lIns="91440" tIns="45720" rIns="91440" bIns="45720" rtlCol="0" anchor="t">
            <a:noAutofit/>
          </a:bodyPr>
          <a:lstStyle/>
          <a:p>
            <a:r>
              <a:rPr lang="en-US" sz="4000">
                <a:latin typeface="Styrene A Black"/>
              </a:rPr>
              <a:t>Rural Child Care Landscape: </a:t>
            </a:r>
            <a:br>
              <a:rPr lang="en-US" sz="4000">
                <a:latin typeface="Styrene A Black"/>
              </a:rPr>
            </a:br>
            <a:r>
              <a:rPr lang="en-US" sz="3200">
                <a:latin typeface="Styrene A Black"/>
              </a:rPr>
              <a:t>Child Care Gap &amp; Economic Impact</a:t>
            </a:r>
            <a:endParaRPr lang="en-US" sz="3200"/>
          </a:p>
        </p:txBody>
      </p:sp>
      <p:pic>
        <p:nvPicPr>
          <p:cNvPr id="2" name="Picture 1">
            <a:extLst>
              <a:ext uri="{FF2B5EF4-FFF2-40B4-BE49-F238E27FC236}">
                <a16:creationId xmlns:a16="http://schemas.microsoft.com/office/drawing/2014/main" id="{DB164868-84D8-31CB-FC03-BD2871FC3BD1}"/>
              </a:ext>
            </a:extLst>
          </p:cNvPr>
          <p:cNvPicPr>
            <a:picLocks noChangeAspect="1"/>
          </p:cNvPicPr>
          <p:nvPr/>
        </p:nvPicPr>
        <p:blipFill rotWithShape="1">
          <a:blip r:embed="rId3"/>
          <a:srcRect l="24379" r="11869"/>
          <a:stretch/>
        </p:blipFill>
        <p:spPr>
          <a:xfrm>
            <a:off x="6387854" y="2095319"/>
            <a:ext cx="4507421" cy="3435467"/>
          </a:xfrm>
          <a:prstGeom prst="roundRect">
            <a:avLst>
              <a:gd name="adj" fmla="val 8594"/>
            </a:avLst>
          </a:prstGeom>
          <a:solidFill>
            <a:srgbClr val="FFFFFF">
              <a:shade val="85000"/>
            </a:srgbClr>
          </a:solidFill>
          <a:ln>
            <a:noFill/>
          </a:ln>
          <a:effectLst/>
        </p:spPr>
      </p:pic>
      <p:sp>
        <p:nvSpPr>
          <p:cNvPr id="3" name="TextBox 2">
            <a:extLst>
              <a:ext uri="{FF2B5EF4-FFF2-40B4-BE49-F238E27FC236}">
                <a16:creationId xmlns:a16="http://schemas.microsoft.com/office/drawing/2014/main" id="{6A3E7D14-A30D-578D-2749-391DF90CD153}"/>
              </a:ext>
            </a:extLst>
          </p:cNvPr>
          <p:cNvSpPr txBox="1"/>
          <p:nvPr/>
        </p:nvSpPr>
        <p:spPr>
          <a:xfrm>
            <a:off x="1039555" y="5749814"/>
            <a:ext cx="4612098" cy="646331"/>
          </a:xfrm>
          <a:prstGeom prst="rect">
            <a:avLst/>
          </a:prstGeom>
          <a:noFill/>
        </p:spPr>
        <p:txBody>
          <a:bodyPr wrap="square" rtlCol="0">
            <a:spAutoFit/>
          </a:bodyPr>
          <a:lstStyle/>
          <a:p>
            <a:r>
              <a:rPr lang="en-US" sz="1200">
                <a:solidFill>
                  <a:schemeClr val="bg2">
                    <a:lumMod val="75000"/>
                  </a:schemeClr>
                </a:solidFill>
                <a:latin typeface="Styrene A Regular" pitchFamily="50" charset="0"/>
              </a:rPr>
              <a:t>Data from </a:t>
            </a:r>
            <a:r>
              <a:rPr lang="en-US" sz="1200" i="0">
                <a:solidFill>
                  <a:srgbClr val="0563C1"/>
                </a:solidFill>
                <a:effectLst/>
                <a:latin typeface="Styrene A Regular" pitchFamily="50" charset="0"/>
                <a:hlinkClick r:id="rId4">
                  <a:extLst>
                    <a:ext uri="{A12FA001-AC4F-418D-AE19-62706E023703}">
                      <ahyp:hlinkClr xmlns:ahyp="http://schemas.microsoft.com/office/drawing/2018/hyperlinkcolor" val="tx"/>
                    </a:ext>
                  </a:extLst>
                </a:hlinkClick>
              </a:rPr>
              <a:t>Child Care</a:t>
            </a:r>
            <a:r>
              <a:rPr lang="en-US" sz="1200" i="0">
                <a:solidFill>
                  <a:schemeClr val="bg2">
                    <a:lumMod val="75000"/>
                  </a:schemeClr>
                </a:solidFill>
                <a:effectLst/>
                <a:latin typeface="Styrene A Regular" pitchFamily="50" charset="0"/>
                <a:hlinkClick r:id="rId4">
                  <a:extLst>
                    <a:ext uri="{A12FA001-AC4F-418D-AE19-62706E023703}">
                      <ahyp:hlinkClr xmlns:ahyp="http://schemas.microsoft.com/office/drawing/2018/hyperlinkcolor" val="tx"/>
                    </a:ext>
                  </a:extLst>
                </a:hlinkClick>
              </a:rPr>
              <a:t> in 35 States: What we know and don’t know</a:t>
            </a:r>
            <a:endParaRPr lang="en-US" sz="1200" i="0">
              <a:solidFill>
                <a:schemeClr val="bg2">
                  <a:lumMod val="75000"/>
                </a:schemeClr>
              </a:solidFill>
              <a:effectLst/>
              <a:latin typeface="Styrene A Regular" pitchFamily="50" charset="0"/>
            </a:endParaRPr>
          </a:p>
          <a:p>
            <a:r>
              <a:rPr lang="en-US" sz="1200">
                <a:latin typeface="Styrene A Regular" pitchFamily="50" charset="0"/>
              </a:rPr>
              <a:t> </a:t>
            </a:r>
          </a:p>
        </p:txBody>
      </p:sp>
      <p:graphicFrame>
        <p:nvGraphicFramePr>
          <p:cNvPr id="4" name="Table 3">
            <a:extLst>
              <a:ext uri="{FF2B5EF4-FFF2-40B4-BE49-F238E27FC236}">
                <a16:creationId xmlns:a16="http://schemas.microsoft.com/office/drawing/2014/main" id="{D4693D4F-D420-BDB8-70FA-FB11E10B2168}"/>
              </a:ext>
            </a:extLst>
          </p:cNvPr>
          <p:cNvGraphicFramePr>
            <a:graphicFrameLocks noGrp="1"/>
          </p:cNvGraphicFramePr>
          <p:nvPr>
            <p:extLst>
              <p:ext uri="{D42A27DB-BD31-4B8C-83A1-F6EECF244321}">
                <p14:modId xmlns:p14="http://schemas.microsoft.com/office/powerpoint/2010/main" val="2341596827"/>
              </p:ext>
            </p:extLst>
          </p:nvPr>
        </p:nvGraphicFramePr>
        <p:xfrm>
          <a:off x="1039555" y="2095319"/>
          <a:ext cx="4507420" cy="1535647"/>
        </p:xfrm>
        <a:graphic>
          <a:graphicData uri="http://schemas.openxmlformats.org/drawingml/2006/table">
            <a:tbl>
              <a:tblPr firstRow="1" bandRow="1">
                <a:tableStyleId>{5C22544A-7EE6-4342-B048-85BDC9FD1C3A}</a:tableStyleId>
              </a:tblPr>
              <a:tblGrid>
                <a:gridCol w="2253710">
                  <a:extLst>
                    <a:ext uri="{9D8B030D-6E8A-4147-A177-3AD203B41FA5}">
                      <a16:colId xmlns:a16="http://schemas.microsoft.com/office/drawing/2014/main" val="3923366575"/>
                    </a:ext>
                  </a:extLst>
                </a:gridCol>
                <a:gridCol w="2253710">
                  <a:extLst>
                    <a:ext uri="{9D8B030D-6E8A-4147-A177-3AD203B41FA5}">
                      <a16:colId xmlns:a16="http://schemas.microsoft.com/office/drawing/2014/main" val="3300286721"/>
                    </a:ext>
                  </a:extLst>
                </a:gridCol>
              </a:tblGrid>
              <a:tr h="356902">
                <a:tc gridSpan="2">
                  <a:txBody>
                    <a:bodyPr/>
                    <a:lstStyle/>
                    <a:p>
                      <a:pPr algn="ctr"/>
                      <a:r>
                        <a:rPr lang="en-US" sz="1400">
                          <a:solidFill>
                            <a:schemeClr val="bg1"/>
                          </a:solidFill>
                          <a:latin typeface="Styrene A Black" pitchFamily="50" charset="0"/>
                        </a:rPr>
                        <a:t>Child Care Gap</a:t>
                      </a:r>
                    </a:p>
                  </a:txBody>
                  <a:tcPr anchor="ctr">
                    <a:solidFill>
                      <a:srgbClr val="2A7DE1"/>
                    </a:solidFill>
                  </a:tcPr>
                </a:tc>
                <a:tc hMerge="1">
                  <a:txBody>
                    <a:bodyPr/>
                    <a:lstStyle/>
                    <a:p>
                      <a:endParaRPr lang="en-US"/>
                    </a:p>
                  </a:txBody>
                  <a:tcPr/>
                </a:tc>
                <a:extLst>
                  <a:ext uri="{0D108BD9-81ED-4DB2-BD59-A6C34878D82A}">
                    <a16:rowId xmlns:a16="http://schemas.microsoft.com/office/drawing/2014/main" val="721454079"/>
                  </a:ext>
                </a:extLst>
              </a:tr>
              <a:tr h="392915">
                <a:tc>
                  <a:txBody>
                    <a:bodyPr/>
                    <a:lstStyle/>
                    <a:p>
                      <a:pPr algn="ctr"/>
                      <a:r>
                        <a:rPr lang="en-US" sz="1400">
                          <a:solidFill>
                            <a:schemeClr val="bg1"/>
                          </a:solidFill>
                          <a:latin typeface="Styrene A Black" pitchFamily="50" charset="0"/>
                        </a:rPr>
                        <a:t>Rural</a:t>
                      </a:r>
                    </a:p>
                  </a:txBody>
                  <a:tcPr anchor="ctr">
                    <a:solidFill>
                      <a:srgbClr val="2E4465"/>
                    </a:solidFill>
                  </a:tcPr>
                </a:tc>
                <a:tc>
                  <a:txBody>
                    <a:bodyPr/>
                    <a:lstStyle/>
                    <a:p>
                      <a:pPr algn="ctr"/>
                      <a:r>
                        <a:rPr lang="en-US" sz="1400">
                          <a:solidFill>
                            <a:schemeClr val="bg1"/>
                          </a:solidFill>
                          <a:latin typeface="Styrene A Regular" pitchFamily="50" charset="0"/>
                        </a:rPr>
                        <a:t>35.1%</a:t>
                      </a:r>
                    </a:p>
                  </a:txBody>
                  <a:tcPr anchor="ctr">
                    <a:solidFill>
                      <a:srgbClr val="2E4465"/>
                    </a:solidFill>
                  </a:tcPr>
                </a:tc>
                <a:extLst>
                  <a:ext uri="{0D108BD9-81ED-4DB2-BD59-A6C34878D82A}">
                    <a16:rowId xmlns:a16="http://schemas.microsoft.com/office/drawing/2014/main" val="1629483785"/>
                  </a:ext>
                </a:extLst>
              </a:tr>
              <a:tr h="392915">
                <a:tc>
                  <a:txBody>
                    <a:bodyPr/>
                    <a:lstStyle/>
                    <a:p>
                      <a:pPr algn="ctr"/>
                      <a:r>
                        <a:rPr lang="en-US" sz="1400">
                          <a:solidFill>
                            <a:schemeClr val="bg1"/>
                          </a:solidFill>
                          <a:latin typeface="Styrene A Black" pitchFamily="50" charset="0"/>
                        </a:rPr>
                        <a:t>Urban</a:t>
                      </a:r>
                    </a:p>
                  </a:txBody>
                  <a:tcPr anchor="ctr">
                    <a:solidFill>
                      <a:srgbClr val="2E4465"/>
                    </a:solidFill>
                  </a:tcPr>
                </a:tc>
                <a:tc>
                  <a:txBody>
                    <a:bodyPr/>
                    <a:lstStyle/>
                    <a:p>
                      <a:pPr algn="ctr"/>
                      <a:r>
                        <a:rPr lang="en-US" sz="1400">
                          <a:solidFill>
                            <a:schemeClr val="bg1"/>
                          </a:solidFill>
                          <a:latin typeface="Styrene A Regular" pitchFamily="50" charset="0"/>
                        </a:rPr>
                        <a:t>28.9%</a:t>
                      </a:r>
                    </a:p>
                  </a:txBody>
                  <a:tcPr anchor="ctr">
                    <a:solidFill>
                      <a:srgbClr val="2E4465"/>
                    </a:solidFill>
                  </a:tcPr>
                </a:tc>
                <a:extLst>
                  <a:ext uri="{0D108BD9-81ED-4DB2-BD59-A6C34878D82A}">
                    <a16:rowId xmlns:a16="http://schemas.microsoft.com/office/drawing/2014/main" val="4015869246"/>
                  </a:ext>
                </a:extLst>
              </a:tr>
              <a:tr h="392915">
                <a:tc>
                  <a:txBody>
                    <a:bodyPr/>
                    <a:lstStyle/>
                    <a:p>
                      <a:pPr algn="ctr"/>
                      <a:r>
                        <a:rPr lang="en-US" sz="1400">
                          <a:solidFill>
                            <a:schemeClr val="bg1"/>
                          </a:solidFill>
                          <a:latin typeface="Styrene A Black" pitchFamily="50" charset="0"/>
                        </a:rPr>
                        <a:t>National</a:t>
                      </a:r>
                    </a:p>
                  </a:txBody>
                  <a:tcPr anchor="ctr">
                    <a:solidFill>
                      <a:srgbClr val="2E4465"/>
                    </a:solidFill>
                  </a:tcPr>
                </a:tc>
                <a:tc>
                  <a:txBody>
                    <a:bodyPr/>
                    <a:lstStyle/>
                    <a:p>
                      <a:pPr algn="ctr"/>
                      <a:r>
                        <a:rPr lang="en-US" sz="1400">
                          <a:solidFill>
                            <a:schemeClr val="bg1"/>
                          </a:solidFill>
                          <a:latin typeface="Styrene A Regular" pitchFamily="50" charset="0"/>
                        </a:rPr>
                        <a:t>31.2%</a:t>
                      </a:r>
                    </a:p>
                  </a:txBody>
                  <a:tcPr anchor="ctr">
                    <a:solidFill>
                      <a:srgbClr val="2E4465"/>
                    </a:solidFill>
                  </a:tcPr>
                </a:tc>
                <a:extLst>
                  <a:ext uri="{0D108BD9-81ED-4DB2-BD59-A6C34878D82A}">
                    <a16:rowId xmlns:a16="http://schemas.microsoft.com/office/drawing/2014/main" val="1366550413"/>
                  </a:ext>
                </a:extLst>
              </a:tr>
            </a:tbl>
          </a:graphicData>
        </a:graphic>
      </p:graphicFrame>
      <p:graphicFrame>
        <p:nvGraphicFramePr>
          <p:cNvPr id="7" name="Table 6">
            <a:extLst>
              <a:ext uri="{FF2B5EF4-FFF2-40B4-BE49-F238E27FC236}">
                <a16:creationId xmlns:a16="http://schemas.microsoft.com/office/drawing/2014/main" id="{1F334444-5574-11A5-8DA4-453D4C46B303}"/>
              </a:ext>
            </a:extLst>
          </p:cNvPr>
          <p:cNvGraphicFramePr>
            <a:graphicFrameLocks noGrp="1"/>
          </p:cNvGraphicFramePr>
          <p:nvPr>
            <p:extLst>
              <p:ext uri="{D42A27DB-BD31-4B8C-83A1-F6EECF244321}">
                <p14:modId xmlns:p14="http://schemas.microsoft.com/office/powerpoint/2010/main" val="624192534"/>
              </p:ext>
            </p:extLst>
          </p:nvPr>
        </p:nvGraphicFramePr>
        <p:xfrm>
          <a:off x="1039555" y="3811595"/>
          <a:ext cx="4507420" cy="1719192"/>
        </p:xfrm>
        <a:graphic>
          <a:graphicData uri="http://schemas.openxmlformats.org/drawingml/2006/table">
            <a:tbl>
              <a:tblPr firstRow="1" bandRow="1">
                <a:tableStyleId>{5C22544A-7EE6-4342-B048-85BDC9FD1C3A}</a:tableStyleId>
              </a:tblPr>
              <a:tblGrid>
                <a:gridCol w="2253710">
                  <a:extLst>
                    <a:ext uri="{9D8B030D-6E8A-4147-A177-3AD203B41FA5}">
                      <a16:colId xmlns:a16="http://schemas.microsoft.com/office/drawing/2014/main" val="3923366575"/>
                    </a:ext>
                  </a:extLst>
                </a:gridCol>
                <a:gridCol w="2253710">
                  <a:extLst>
                    <a:ext uri="{9D8B030D-6E8A-4147-A177-3AD203B41FA5}">
                      <a16:colId xmlns:a16="http://schemas.microsoft.com/office/drawing/2014/main" val="3300286721"/>
                    </a:ext>
                  </a:extLst>
                </a:gridCol>
              </a:tblGrid>
              <a:tr h="390726">
                <a:tc gridSpan="2">
                  <a:txBody>
                    <a:bodyPr/>
                    <a:lstStyle/>
                    <a:p>
                      <a:pPr algn="ctr"/>
                      <a:r>
                        <a:rPr lang="en-US" sz="1400">
                          <a:solidFill>
                            <a:schemeClr val="bg1"/>
                          </a:solidFill>
                          <a:latin typeface="Styrene A Black" pitchFamily="50" charset="0"/>
                        </a:rPr>
                        <a:t>Economic Impact</a:t>
                      </a:r>
                    </a:p>
                  </a:txBody>
                  <a:tcPr anchor="ctr">
                    <a:solidFill>
                      <a:srgbClr val="2A7DE1"/>
                    </a:solidFill>
                  </a:tcPr>
                </a:tc>
                <a:tc hMerge="1">
                  <a:txBody>
                    <a:bodyPr/>
                    <a:lstStyle/>
                    <a:p>
                      <a:endParaRPr lang="en-US"/>
                    </a:p>
                  </a:txBody>
                  <a:tcPr/>
                </a:tc>
                <a:extLst>
                  <a:ext uri="{0D108BD9-81ED-4DB2-BD59-A6C34878D82A}">
                    <a16:rowId xmlns:a16="http://schemas.microsoft.com/office/drawing/2014/main" val="721454079"/>
                  </a:ext>
                </a:extLst>
              </a:tr>
              <a:tr h="664233">
                <a:tc>
                  <a:txBody>
                    <a:bodyPr/>
                    <a:lstStyle/>
                    <a:p>
                      <a:pPr algn="ctr"/>
                      <a:r>
                        <a:rPr lang="en-US" sz="1400">
                          <a:solidFill>
                            <a:schemeClr val="bg1"/>
                          </a:solidFill>
                          <a:latin typeface="Styrene A Black" pitchFamily="50" charset="0"/>
                        </a:rPr>
                        <a:t>Rural Projected Economic Loss</a:t>
                      </a:r>
                    </a:p>
                  </a:txBody>
                  <a:tcPr anchor="ctr">
                    <a:solidFill>
                      <a:srgbClr val="2E4465"/>
                    </a:solidFill>
                  </a:tcPr>
                </a:tc>
                <a:tc>
                  <a:txBody>
                    <a:bodyPr/>
                    <a:lstStyle/>
                    <a:p>
                      <a:pPr algn="ctr"/>
                      <a:r>
                        <a:rPr lang="en-US" sz="1400">
                          <a:solidFill>
                            <a:schemeClr val="bg1"/>
                          </a:solidFill>
                          <a:latin typeface="Styrene A Regular" pitchFamily="50" charset="0"/>
                        </a:rPr>
                        <a:t>$33 billion to </a:t>
                      </a:r>
                      <a:br>
                        <a:rPr lang="en-US" sz="1400">
                          <a:solidFill>
                            <a:schemeClr val="bg1"/>
                          </a:solidFill>
                          <a:latin typeface="Styrene A Regular" pitchFamily="50" charset="0"/>
                        </a:rPr>
                      </a:br>
                      <a:r>
                        <a:rPr lang="en-US" sz="1400">
                          <a:solidFill>
                            <a:schemeClr val="bg1"/>
                          </a:solidFill>
                          <a:latin typeface="Styrene A Regular" pitchFamily="50" charset="0"/>
                        </a:rPr>
                        <a:t>$50 billion annually</a:t>
                      </a:r>
                    </a:p>
                  </a:txBody>
                  <a:tcPr anchor="ctr">
                    <a:solidFill>
                      <a:srgbClr val="2E4465"/>
                    </a:solidFill>
                  </a:tcPr>
                </a:tc>
                <a:extLst>
                  <a:ext uri="{0D108BD9-81ED-4DB2-BD59-A6C34878D82A}">
                    <a16:rowId xmlns:a16="http://schemas.microsoft.com/office/drawing/2014/main" val="1629483785"/>
                  </a:ext>
                </a:extLst>
              </a:tr>
              <a:tr h="664233">
                <a:tc>
                  <a:txBody>
                    <a:bodyPr/>
                    <a:lstStyle/>
                    <a:p>
                      <a:pPr algn="ctr"/>
                      <a:r>
                        <a:rPr lang="en-US" sz="1400">
                          <a:solidFill>
                            <a:schemeClr val="bg1"/>
                          </a:solidFill>
                          <a:latin typeface="Styrene A Black" pitchFamily="50" charset="0"/>
                        </a:rPr>
                        <a:t>National Projected Economic Loss</a:t>
                      </a:r>
                    </a:p>
                  </a:txBody>
                  <a:tcPr anchor="ctr">
                    <a:solidFill>
                      <a:srgbClr val="2E4465"/>
                    </a:solidFill>
                  </a:tcPr>
                </a:tc>
                <a:tc>
                  <a:txBody>
                    <a:bodyPr/>
                    <a:lstStyle/>
                    <a:p>
                      <a:pPr algn="ctr"/>
                      <a:r>
                        <a:rPr lang="en-US" sz="1400">
                          <a:solidFill>
                            <a:schemeClr val="bg1"/>
                          </a:solidFill>
                          <a:latin typeface="Styrene A Regular" pitchFamily="50" charset="0"/>
                        </a:rPr>
                        <a:t>$142 billion to </a:t>
                      </a:r>
                      <a:br>
                        <a:rPr lang="en-US" sz="1400">
                          <a:solidFill>
                            <a:schemeClr val="bg1"/>
                          </a:solidFill>
                          <a:latin typeface="Styrene A Regular" pitchFamily="50" charset="0"/>
                        </a:rPr>
                      </a:br>
                      <a:r>
                        <a:rPr lang="en-US" sz="1400">
                          <a:solidFill>
                            <a:schemeClr val="bg1"/>
                          </a:solidFill>
                          <a:latin typeface="Styrene A Regular" pitchFamily="50" charset="0"/>
                        </a:rPr>
                        <a:t>$217 billion annually</a:t>
                      </a:r>
                    </a:p>
                  </a:txBody>
                  <a:tcPr anchor="ctr">
                    <a:solidFill>
                      <a:srgbClr val="2E4465"/>
                    </a:solidFill>
                  </a:tcPr>
                </a:tc>
                <a:extLst>
                  <a:ext uri="{0D108BD9-81ED-4DB2-BD59-A6C34878D82A}">
                    <a16:rowId xmlns:a16="http://schemas.microsoft.com/office/drawing/2014/main" val="4015869246"/>
                  </a:ext>
                </a:extLst>
              </a:tr>
            </a:tbl>
          </a:graphicData>
        </a:graphic>
      </p:graphicFrame>
    </p:spTree>
    <p:extLst>
      <p:ext uri="{BB962C8B-B14F-4D97-AF65-F5344CB8AC3E}">
        <p14:creationId xmlns:p14="http://schemas.microsoft.com/office/powerpoint/2010/main" val="2221272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EE6CE09-461F-E267-34DF-1481AE1F0594}"/>
              </a:ext>
            </a:extLst>
          </p:cNvPr>
          <p:cNvSpPr>
            <a:spLocks noGrp="1"/>
          </p:cNvSpPr>
          <p:nvPr>
            <p:ph type="body" sz="quarter" idx="13"/>
          </p:nvPr>
        </p:nvSpPr>
        <p:spPr>
          <a:xfrm>
            <a:off x="656724" y="725414"/>
            <a:ext cx="9776866" cy="607767"/>
          </a:xfrm>
        </p:spPr>
        <p:txBody>
          <a:bodyPr/>
          <a:lstStyle/>
          <a:p>
            <a:r>
              <a:rPr lang="en-US" sz="4000" b="1"/>
              <a:t>Rural Child Care:</a:t>
            </a:r>
            <a:r>
              <a:rPr lang="en-US" sz="4000"/>
              <a:t> By the Numbers</a:t>
            </a:r>
            <a:endParaRPr lang="en-US" sz="4000" b="1"/>
          </a:p>
        </p:txBody>
      </p:sp>
      <p:sp>
        <p:nvSpPr>
          <p:cNvPr id="8" name="Text Placeholder 7">
            <a:extLst>
              <a:ext uri="{FF2B5EF4-FFF2-40B4-BE49-F238E27FC236}">
                <a16:creationId xmlns:a16="http://schemas.microsoft.com/office/drawing/2014/main" id="{F5B11B60-0912-BDF4-6AC3-3A49C15E5866}"/>
              </a:ext>
            </a:extLst>
          </p:cNvPr>
          <p:cNvSpPr>
            <a:spLocks noGrp="1"/>
          </p:cNvSpPr>
          <p:nvPr>
            <p:ph type="body" sz="quarter" idx="15"/>
          </p:nvPr>
        </p:nvSpPr>
        <p:spPr>
          <a:xfrm>
            <a:off x="2995451" y="3269601"/>
            <a:ext cx="1556899" cy="707886"/>
          </a:xfrm>
        </p:spPr>
        <p:txBody>
          <a:bodyPr>
            <a:normAutofit/>
          </a:bodyPr>
          <a:lstStyle/>
          <a:p>
            <a:pPr algn="ctr"/>
            <a:r>
              <a:rPr lang="en-US" b="0">
                <a:latin typeface="Styrene A Regular" pitchFamily="50" charset="0"/>
              </a:rPr>
              <a:t>Of rural population is 65 years and older</a:t>
            </a:r>
          </a:p>
        </p:txBody>
      </p:sp>
      <p:sp>
        <p:nvSpPr>
          <p:cNvPr id="17" name="TextBox 16">
            <a:extLst>
              <a:ext uri="{FF2B5EF4-FFF2-40B4-BE49-F238E27FC236}">
                <a16:creationId xmlns:a16="http://schemas.microsoft.com/office/drawing/2014/main" id="{4FB7C1C4-D1F4-ED81-B875-E7AE3A0D5A37}"/>
              </a:ext>
            </a:extLst>
          </p:cNvPr>
          <p:cNvSpPr txBox="1"/>
          <p:nvPr/>
        </p:nvSpPr>
        <p:spPr>
          <a:xfrm>
            <a:off x="2841158" y="2639719"/>
            <a:ext cx="1865486" cy="646331"/>
          </a:xfrm>
          <a:prstGeom prst="rect">
            <a:avLst/>
          </a:prstGeom>
          <a:noFill/>
        </p:spPr>
        <p:txBody>
          <a:bodyPr wrap="square" rtlCol="0">
            <a:spAutoFit/>
          </a:bodyPr>
          <a:lstStyle/>
          <a:p>
            <a:pPr algn="ctr"/>
            <a:r>
              <a:rPr lang="en-US" sz="3600" b="1">
                <a:latin typeface="Styrene A Black"/>
              </a:rPr>
              <a:t>20%</a:t>
            </a:r>
          </a:p>
        </p:txBody>
      </p:sp>
      <p:sp>
        <p:nvSpPr>
          <p:cNvPr id="7" name="Text Placeholder 7">
            <a:extLst>
              <a:ext uri="{FF2B5EF4-FFF2-40B4-BE49-F238E27FC236}">
                <a16:creationId xmlns:a16="http://schemas.microsoft.com/office/drawing/2014/main" id="{DB048741-9751-1B62-38F8-55AC54E6BC95}"/>
              </a:ext>
            </a:extLst>
          </p:cNvPr>
          <p:cNvSpPr txBox="1">
            <a:spLocks/>
          </p:cNvSpPr>
          <p:nvPr/>
        </p:nvSpPr>
        <p:spPr>
          <a:xfrm>
            <a:off x="2995451" y="5127646"/>
            <a:ext cx="1556899" cy="14188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latin typeface="Styrene A Regular" pitchFamily="50" charset="0"/>
              </a:rPr>
              <a:t>Farm families  report access to affordable care as an important strategy for keeping children safe</a:t>
            </a:r>
          </a:p>
        </p:txBody>
      </p:sp>
      <p:sp>
        <p:nvSpPr>
          <p:cNvPr id="9" name="TextBox 8">
            <a:extLst>
              <a:ext uri="{FF2B5EF4-FFF2-40B4-BE49-F238E27FC236}">
                <a16:creationId xmlns:a16="http://schemas.microsoft.com/office/drawing/2014/main" id="{C0D2FB71-FCDC-66B0-6B1C-127703AD3CB2}"/>
              </a:ext>
            </a:extLst>
          </p:cNvPr>
          <p:cNvSpPr txBox="1"/>
          <p:nvPr/>
        </p:nvSpPr>
        <p:spPr>
          <a:xfrm>
            <a:off x="2841158" y="4497764"/>
            <a:ext cx="1865486" cy="646331"/>
          </a:xfrm>
          <a:prstGeom prst="rect">
            <a:avLst/>
          </a:prstGeom>
          <a:noFill/>
        </p:spPr>
        <p:txBody>
          <a:bodyPr wrap="square" rtlCol="0">
            <a:spAutoFit/>
          </a:bodyPr>
          <a:lstStyle/>
          <a:p>
            <a:pPr algn="ctr"/>
            <a:r>
              <a:rPr lang="en-US" sz="3600" b="1">
                <a:latin typeface="Styrene A Black"/>
              </a:rPr>
              <a:t>62%</a:t>
            </a:r>
          </a:p>
        </p:txBody>
      </p:sp>
      <p:sp>
        <p:nvSpPr>
          <p:cNvPr id="14" name="Text Placeholder 7">
            <a:extLst>
              <a:ext uri="{FF2B5EF4-FFF2-40B4-BE49-F238E27FC236}">
                <a16:creationId xmlns:a16="http://schemas.microsoft.com/office/drawing/2014/main" id="{08F1129A-56C8-CD70-CDAC-958D9C35F6A4}"/>
              </a:ext>
            </a:extLst>
          </p:cNvPr>
          <p:cNvSpPr txBox="1">
            <a:spLocks/>
          </p:cNvSpPr>
          <p:nvPr/>
        </p:nvSpPr>
        <p:spPr>
          <a:xfrm>
            <a:off x="5026190" y="3269601"/>
            <a:ext cx="1556899" cy="70788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latin typeface="Styrene A Regular" pitchFamily="50" charset="0"/>
              </a:rPr>
              <a:t>Need care during non-traditional hours</a:t>
            </a:r>
          </a:p>
        </p:txBody>
      </p:sp>
      <p:sp>
        <p:nvSpPr>
          <p:cNvPr id="15" name="TextBox 14">
            <a:extLst>
              <a:ext uri="{FF2B5EF4-FFF2-40B4-BE49-F238E27FC236}">
                <a16:creationId xmlns:a16="http://schemas.microsoft.com/office/drawing/2014/main" id="{DCF00539-7445-3ECF-AFAC-8A282F4E338C}"/>
              </a:ext>
            </a:extLst>
          </p:cNvPr>
          <p:cNvSpPr txBox="1"/>
          <p:nvPr/>
        </p:nvSpPr>
        <p:spPr>
          <a:xfrm>
            <a:off x="4871897" y="2639719"/>
            <a:ext cx="1865486" cy="646331"/>
          </a:xfrm>
          <a:prstGeom prst="rect">
            <a:avLst/>
          </a:prstGeom>
          <a:noFill/>
        </p:spPr>
        <p:txBody>
          <a:bodyPr wrap="square" rtlCol="0">
            <a:spAutoFit/>
          </a:bodyPr>
          <a:lstStyle/>
          <a:p>
            <a:pPr algn="ctr"/>
            <a:r>
              <a:rPr lang="en-US" sz="3600" b="1">
                <a:latin typeface="Styrene A Black"/>
              </a:rPr>
              <a:t>25%</a:t>
            </a:r>
          </a:p>
        </p:txBody>
      </p:sp>
      <p:sp>
        <p:nvSpPr>
          <p:cNvPr id="16" name="Text Placeholder 7">
            <a:extLst>
              <a:ext uri="{FF2B5EF4-FFF2-40B4-BE49-F238E27FC236}">
                <a16:creationId xmlns:a16="http://schemas.microsoft.com/office/drawing/2014/main" id="{21936C2F-6A5A-2BC9-EC24-0074AF02EF2F}"/>
              </a:ext>
            </a:extLst>
          </p:cNvPr>
          <p:cNvSpPr txBox="1">
            <a:spLocks/>
          </p:cNvSpPr>
          <p:nvPr/>
        </p:nvSpPr>
        <p:spPr>
          <a:xfrm>
            <a:off x="5026190" y="5127646"/>
            <a:ext cx="1556899" cy="14188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latin typeface="Styrene A Regular" pitchFamily="50" charset="0"/>
              </a:rPr>
              <a:t>Farm families report access to care is important to the viability of their farm</a:t>
            </a:r>
          </a:p>
        </p:txBody>
      </p:sp>
      <p:sp>
        <p:nvSpPr>
          <p:cNvPr id="20" name="Text Placeholder 7">
            <a:extLst>
              <a:ext uri="{FF2B5EF4-FFF2-40B4-BE49-F238E27FC236}">
                <a16:creationId xmlns:a16="http://schemas.microsoft.com/office/drawing/2014/main" id="{B68CE996-DFCA-6971-B689-FD1DECC53D3B}"/>
              </a:ext>
            </a:extLst>
          </p:cNvPr>
          <p:cNvSpPr txBox="1">
            <a:spLocks/>
          </p:cNvSpPr>
          <p:nvPr/>
        </p:nvSpPr>
        <p:spPr>
          <a:xfrm>
            <a:off x="7056929" y="3269601"/>
            <a:ext cx="1556899" cy="93731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latin typeface="Styrene A Regular" pitchFamily="50" charset="0"/>
              </a:rPr>
              <a:t>Families with access to care within 5 miles of home</a:t>
            </a:r>
          </a:p>
        </p:txBody>
      </p:sp>
      <p:sp>
        <p:nvSpPr>
          <p:cNvPr id="29" name="TextBox 28">
            <a:extLst>
              <a:ext uri="{FF2B5EF4-FFF2-40B4-BE49-F238E27FC236}">
                <a16:creationId xmlns:a16="http://schemas.microsoft.com/office/drawing/2014/main" id="{F0F97DAE-8896-A04A-63A9-4508772A90C5}"/>
              </a:ext>
            </a:extLst>
          </p:cNvPr>
          <p:cNvSpPr txBox="1"/>
          <p:nvPr/>
        </p:nvSpPr>
        <p:spPr>
          <a:xfrm>
            <a:off x="6902636" y="2639719"/>
            <a:ext cx="1865486" cy="646331"/>
          </a:xfrm>
          <a:prstGeom prst="rect">
            <a:avLst/>
          </a:prstGeom>
          <a:noFill/>
        </p:spPr>
        <p:txBody>
          <a:bodyPr wrap="square" rtlCol="0">
            <a:spAutoFit/>
          </a:bodyPr>
          <a:lstStyle/>
          <a:p>
            <a:pPr algn="ctr"/>
            <a:r>
              <a:rPr lang="en-US" sz="3600" b="1">
                <a:latin typeface="Styrene A Black"/>
              </a:rPr>
              <a:t>26%</a:t>
            </a:r>
          </a:p>
        </p:txBody>
      </p:sp>
      <p:sp>
        <p:nvSpPr>
          <p:cNvPr id="33" name="Text Placeholder 7">
            <a:extLst>
              <a:ext uri="{FF2B5EF4-FFF2-40B4-BE49-F238E27FC236}">
                <a16:creationId xmlns:a16="http://schemas.microsoft.com/office/drawing/2014/main" id="{8CE0286F-59F4-FBB2-C422-F0B077018BF5}"/>
              </a:ext>
            </a:extLst>
          </p:cNvPr>
          <p:cNvSpPr txBox="1">
            <a:spLocks/>
          </p:cNvSpPr>
          <p:nvPr/>
        </p:nvSpPr>
        <p:spPr>
          <a:xfrm>
            <a:off x="7056929" y="5127646"/>
            <a:ext cx="1556899" cy="14188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latin typeface="Styrene A Regular" pitchFamily="50" charset="0"/>
              </a:rPr>
              <a:t>Rural parents or their partner not currently working due to lack of child care</a:t>
            </a:r>
          </a:p>
        </p:txBody>
      </p:sp>
      <p:sp>
        <p:nvSpPr>
          <p:cNvPr id="41" name="TextBox 40">
            <a:extLst>
              <a:ext uri="{FF2B5EF4-FFF2-40B4-BE49-F238E27FC236}">
                <a16:creationId xmlns:a16="http://schemas.microsoft.com/office/drawing/2014/main" id="{4B9EE041-EA33-D065-EEF4-215834332DFA}"/>
              </a:ext>
            </a:extLst>
          </p:cNvPr>
          <p:cNvSpPr txBox="1"/>
          <p:nvPr/>
        </p:nvSpPr>
        <p:spPr>
          <a:xfrm>
            <a:off x="6902636" y="4497764"/>
            <a:ext cx="1865486" cy="646331"/>
          </a:xfrm>
          <a:prstGeom prst="rect">
            <a:avLst/>
          </a:prstGeom>
          <a:noFill/>
        </p:spPr>
        <p:txBody>
          <a:bodyPr wrap="square" rtlCol="0">
            <a:spAutoFit/>
          </a:bodyPr>
          <a:lstStyle/>
          <a:p>
            <a:pPr algn="ctr"/>
            <a:r>
              <a:rPr lang="en-US" sz="3600" b="1">
                <a:latin typeface="Styrene A Black"/>
              </a:rPr>
              <a:t>86%</a:t>
            </a:r>
          </a:p>
        </p:txBody>
      </p:sp>
      <p:sp>
        <p:nvSpPr>
          <p:cNvPr id="42" name="Text Placeholder 7">
            <a:extLst>
              <a:ext uri="{FF2B5EF4-FFF2-40B4-BE49-F238E27FC236}">
                <a16:creationId xmlns:a16="http://schemas.microsoft.com/office/drawing/2014/main" id="{EC44DD64-A7F1-58A8-D176-0CCD22EE0907}"/>
              </a:ext>
            </a:extLst>
          </p:cNvPr>
          <p:cNvSpPr txBox="1">
            <a:spLocks/>
          </p:cNvSpPr>
          <p:nvPr/>
        </p:nvSpPr>
        <p:spPr>
          <a:xfrm>
            <a:off x="9087668" y="3269601"/>
            <a:ext cx="1556899" cy="82875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latin typeface="Styrene A Regular" pitchFamily="50" charset="0"/>
              </a:rPr>
              <a:t>One or more parents working on-site</a:t>
            </a:r>
          </a:p>
        </p:txBody>
      </p:sp>
      <p:sp>
        <p:nvSpPr>
          <p:cNvPr id="43" name="TextBox 42">
            <a:extLst>
              <a:ext uri="{FF2B5EF4-FFF2-40B4-BE49-F238E27FC236}">
                <a16:creationId xmlns:a16="http://schemas.microsoft.com/office/drawing/2014/main" id="{8E513D9B-136F-8DC4-7EB5-D5F389198C6C}"/>
              </a:ext>
            </a:extLst>
          </p:cNvPr>
          <p:cNvSpPr txBox="1"/>
          <p:nvPr/>
        </p:nvSpPr>
        <p:spPr>
          <a:xfrm>
            <a:off x="8933375" y="2639719"/>
            <a:ext cx="1865486" cy="646331"/>
          </a:xfrm>
          <a:prstGeom prst="rect">
            <a:avLst/>
          </a:prstGeom>
          <a:noFill/>
        </p:spPr>
        <p:txBody>
          <a:bodyPr wrap="square" rtlCol="0">
            <a:spAutoFit/>
          </a:bodyPr>
          <a:lstStyle/>
          <a:p>
            <a:pPr algn="ctr"/>
            <a:r>
              <a:rPr lang="en-US" sz="3600" b="1">
                <a:latin typeface="Styrene A Black"/>
              </a:rPr>
              <a:t>69%</a:t>
            </a:r>
          </a:p>
        </p:txBody>
      </p:sp>
      <p:sp>
        <p:nvSpPr>
          <p:cNvPr id="44" name="Text Placeholder 7">
            <a:extLst>
              <a:ext uri="{FF2B5EF4-FFF2-40B4-BE49-F238E27FC236}">
                <a16:creationId xmlns:a16="http://schemas.microsoft.com/office/drawing/2014/main" id="{9C0DACB2-CE11-FF34-E4C4-3FB6F49612BA}"/>
              </a:ext>
            </a:extLst>
          </p:cNvPr>
          <p:cNvSpPr txBox="1">
            <a:spLocks/>
          </p:cNvSpPr>
          <p:nvPr/>
        </p:nvSpPr>
        <p:spPr>
          <a:xfrm>
            <a:off x="9087668" y="5127646"/>
            <a:ext cx="1556899" cy="14188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latin typeface="Styrene A Regular" pitchFamily="50" charset="0"/>
              </a:rPr>
              <a:t>Amount most parents report they can pay for care per week</a:t>
            </a:r>
          </a:p>
        </p:txBody>
      </p:sp>
      <p:sp>
        <p:nvSpPr>
          <p:cNvPr id="45" name="TextBox 44">
            <a:extLst>
              <a:ext uri="{FF2B5EF4-FFF2-40B4-BE49-F238E27FC236}">
                <a16:creationId xmlns:a16="http://schemas.microsoft.com/office/drawing/2014/main" id="{FC0B308D-E964-D7B7-252C-D747FB794085}"/>
              </a:ext>
            </a:extLst>
          </p:cNvPr>
          <p:cNvSpPr txBox="1"/>
          <p:nvPr/>
        </p:nvSpPr>
        <p:spPr>
          <a:xfrm>
            <a:off x="8874561" y="4497764"/>
            <a:ext cx="1983112" cy="646331"/>
          </a:xfrm>
          <a:prstGeom prst="rect">
            <a:avLst/>
          </a:prstGeom>
          <a:noFill/>
        </p:spPr>
        <p:txBody>
          <a:bodyPr wrap="square" rtlCol="0">
            <a:spAutoFit/>
          </a:bodyPr>
          <a:lstStyle/>
          <a:p>
            <a:pPr algn="ctr"/>
            <a:r>
              <a:rPr lang="en-US" sz="3600" b="1">
                <a:latin typeface="Styrene A Black"/>
              </a:rPr>
              <a:t>&lt;$200</a:t>
            </a:r>
          </a:p>
        </p:txBody>
      </p:sp>
      <p:sp>
        <p:nvSpPr>
          <p:cNvPr id="47" name="Text Placeholder 7">
            <a:extLst>
              <a:ext uri="{FF2B5EF4-FFF2-40B4-BE49-F238E27FC236}">
                <a16:creationId xmlns:a16="http://schemas.microsoft.com/office/drawing/2014/main" id="{B0CBC942-C9A4-6A3E-A99F-B4F99C7936DF}"/>
              </a:ext>
            </a:extLst>
          </p:cNvPr>
          <p:cNvSpPr txBox="1">
            <a:spLocks/>
          </p:cNvSpPr>
          <p:nvPr/>
        </p:nvSpPr>
        <p:spPr>
          <a:xfrm>
            <a:off x="656125" y="3269601"/>
            <a:ext cx="1556899" cy="123477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latin typeface="Styrene A Regular" pitchFamily="50" charset="0"/>
              </a:rPr>
              <a:t>Number of children that are seriously injured every day in ag-related incidents</a:t>
            </a:r>
          </a:p>
        </p:txBody>
      </p:sp>
      <p:sp>
        <p:nvSpPr>
          <p:cNvPr id="48" name="TextBox 47">
            <a:extLst>
              <a:ext uri="{FF2B5EF4-FFF2-40B4-BE49-F238E27FC236}">
                <a16:creationId xmlns:a16="http://schemas.microsoft.com/office/drawing/2014/main" id="{FCF48594-93EC-703A-C30F-E743D55FC8F9}"/>
              </a:ext>
            </a:extLst>
          </p:cNvPr>
          <p:cNvSpPr txBox="1"/>
          <p:nvPr/>
        </p:nvSpPr>
        <p:spPr>
          <a:xfrm>
            <a:off x="501832" y="2639719"/>
            <a:ext cx="1865486" cy="646331"/>
          </a:xfrm>
          <a:prstGeom prst="rect">
            <a:avLst/>
          </a:prstGeom>
          <a:noFill/>
        </p:spPr>
        <p:txBody>
          <a:bodyPr wrap="square" rtlCol="0">
            <a:spAutoFit/>
          </a:bodyPr>
          <a:lstStyle/>
          <a:p>
            <a:pPr algn="ctr"/>
            <a:r>
              <a:rPr lang="en-US" sz="3600" b="1">
                <a:latin typeface="Styrene A Black"/>
              </a:rPr>
              <a:t>33</a:t>
            </a:r>
          </a:p>
        </p:txBody>
      </p:sp>
      <p:sp>
        <p:nvSpPr>
          <p:cNvPr id="49" name="Text Placeholder 7">
            <a:extLst>
              <a:ext uri="{FF2B5EF4-FFF2-40B4-BE49-F238E27FC236}">
                <a16:creationId xmlns:a16="http://schemas.microsoft.com/office/drawing/2014/main" id="{E3759D0E-56FA-E149-EB63-FAE745664EC2}"/>
              </a:ext>
            </a:extLst>
          </p:cNvPr>
          <p:cNvSpPr txBox="1">
            <a:spLocks/>
          </p:cNvSpPr>
          <p:nvPr/>
        </p:nvSpPr>
        <p:spPr>
          <a:xfrm>
            <a:off x="656125" y="5127646"/>
            <a:ext cx="1556899" cy="14188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latin typeface="Styrene A Regular" pitchFamily="50" charset="0"/>
              </a:rPr>
              <a:t>Farm families  are concerned that their children could get hurt on the farm</a:t>
            </a:r>
          </a:p>
        </p:txBody>
      </p:sp>
      <p:sp>
        <p:nvSpPr>
          <p:cNvPr id="50" name="TextBox 49">
            <a:extLst>
              <a:ext uri="{FF2B5EF4-FFF2-40B4-BE49-F238E27FC236}">
                <a16:creationId xmlns:a16="http://schemas.microsoft.com/office/drawing/2014/main" id="{7921AD0C-BA7B-C200-2F68-38265400BE5B}"/>
              </a:ext>
            </a:extLst>
          </p:cNvPr>
          <p:cNvSpPr txBox="1"/>
          <p:nvPr/>
        </p:nvSpPr>
        <p:spPr>
          <a:xfrm>
            <a:off x="501832" y="4497764"/>
            <a:ext cx="1865486" cy="646331"/>
          </a:xfrm>
          <a:prstGeom prst="rect">
            <a:avLst/>
          </a:prstGeom>
          <a:noFill/>
        </p:spPr>
        <p:txBody>
          <a:bodyPr wrap="square" rtlCol="0">
            <a:spAutoFit/>
          </a:bodyPr>
          <a:lstStyle/>
          <a:p>
            <a:pPr algn="ctr"/>
            <a:r>
              <a:rPr lang="en-US" sz="3600" b="1">
                <a:latin typeface="Styrene A Black"/>
              </a:rPr>
              <a:t>97%</a:t>
            </a:r>
          </a:p>
        </p:txBody>
      </p:sp>
      <p:cxnSp>
        <p:nvCxnSpPr>
          <p:cNvPr id="51" name="Straight Connector 50">
            <a:extLst>
              <a:ext uri="{FF2B5EF4-FFF2-40B4-BE49-F238E27FC236}">
                <a16:creationId xmlns:a16="http://schemas.microsoft.com/office/drawing/2014/main" id="{6C0EAFAE-2CC0-4C99-6CA8-75FF734A95C4}"/>
              </a:ext>
            </a:extLst>
          </p:cNvPr>
          <p:cNvCxnSpPr>
            <a:cxnSpLocks/>
          </p:cNvCxnSpPr>
          <p:nvPr/>
        </p:nvCxnSpPr>
        <p:spPr>
          <a:xfrm flipH="1">
            <a:off x="656125" y="4380666"/>
            <a:ext cx="998844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51D8804-C73A-8572-D2AF-621DFAF5444C}"/>
              </a:ext>
            </a:extLst>
          </p:cNvPr>
          <p:cNvSpPr txBox="1"/>
          <p:nvPr/>
        </p:nvSpPr>
        <p:spPr>
          <a:xfrm>
            <a:off x="4930710" y="4504375"/>
            <a:ext cx="1865486" cy="646331"/>
          </a:xfrm>
          <a:prstGeom prst="rect">
            <a:avLst/>
          </a:prstGeom>
          <a:noFill/>
        </p:spPr>
        <p:txBody>
          <a:bodyPr wrap="square" rtlCol="0">
            <a:spAutoFit/>
          </a:bodyPr>
          <a:lstStyle/>
          <a:p>
            <a:pPr algn="ctr"/>
            <a:r>
              <a:rPr lang="en-US" sz="3600" b="1">
                <a:latin typeface="Styrene A Black"/>
              </a:rPr>
              <a:t>48%</a:t>
            </a:r>
          </a:p>
        </p:txBody>
      </p:sp>
      <p:sp>
        <p:nvSpPr>
          <p:cNvPr id="56" name="Rectangle 55">
            <a:extLst>
              <a:ext uri="{FF2B5EF4-FFF2-40B4-BE49-F238E27FC236}">
                <a16:creationId xmlns:a16="http://schemas.microsoft.com/office/drawing/2014/main" id="{B385401A-F1A4-0BF6-7360-E0EE42ADF4A1}"/>
              </a:ext>
            </a:extLst>
          </p:cNvPr>
          <p:cNvSpPr/>
          <p:nvPr/>
        </p:nvSpPr>
        <p:spPr>
          <a:xfrm>
            <a:off x="656125" y="1428005"/>
            <a:ext cx="9981666" cy="1038311"/>
          </a:xfrm>
          <a:prstGeom prst="rect">
            <a:avLst/>
          </a:prstGeom>
          <a:solidFill>
            <a:schemeClr val="bg2">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789D2F3D-CE69-F34D-5626-9A2D4264313A}"/>
              </a:ext>
            </a:extLst>
          </p:cNvPr>
          <p:cNvCxnSpPr>
            <a:cxnSpLocks/>
          </p:cNvCxnSpPr>
          <p:nvPr/>
        </p:nvCxnSpPr>
        <p:spPr>
          <a:xfrm flipH="1">
            <a:off x="649349" y="2466316"/>
            <a:ext cx="998844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9" name="Text Placeholder 7">
            <a:extLst>
              <a:ext uri="{FF2B5EF4-FFF2-40B4-BE49-F238E27FC236}">
                <a16:creationId xmlns:a16="http://schemas.microsoft.com/office/drawing/2014/main" id="{34E15898-5D71-3F4C-AC2F-58B7F98A5250}"/>
              </a:ext>
            </a:extLst>
          </p:cNvPr>
          <p:cNvSpPr txBox="1">
            <a:spLocks/>
          </p:cNvSpPr>
          <p:nvPr/>
        </p:nvSpPr>
        <p:spPr>
          <a:xfrm>
            <a:off x="890469" y="1540697"/>
            <a:ext cx="4477677" cy="870237"/>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latin typeface="Styrene A Regular" pitchFamily="50" charset="0"/>
              </a:rPr>
              <a:t>In towns with 500 residents or fewer,</a:t>
            </a:r>
          </a:p>
          <a:p>
            <a:pPr marL="171450" indent="-171450">
              <a:buFont typeface="Arial" panose="020B0604020202020204" pitchFamily="34" charset="0"/>
              <a:buChar char="•"/>
            </a:pPr>
            <a:r>
              <a:rPr lang="en-US" b="0">
                <a:latin typeface="Styrene A Regular" pitchFamily="50" charset="0"/>
              </a:rPr>
              <a:t>51% have access to a child care center</a:t>
            </a:r>
          </a:p>
          <a:p>
            <a:pPr marL="171450" indent="-171450">
              <a:buFont typeface="Arial" panose="020B0604020202020204" pitchFamily="34" charset="0"/>
              <a:buChar char="•"/>
            </a:pPr>
            <a:r>
              <a:rPr lang="en-US" b="0">
                <a:latin typeface="Styrene A Regular" pitchFamily="50" charset="0"/>
              </a:rPr>
              <a:t>34% have access to a family child care home</a:t>
            </a:r>
          </a:p>
        </p:txBody>
      </p:sp>
      <p:cxnSp>
        <p:nvCxnSpPr>
          <p:cNvPr id="60" name="Straight Connector 59">
            <a:extLst>
              <a:ext uri="{FF2B5EF4-FFF2-40B4-BE49-F238E27FC236}">
                <a16:creationId xmlns:a16="http://schemas.microsoft.com/office/drawing/2014/main" id="{2F6EFAF8-7F02-C376-2913-921834DE950D}"/>
              </a:ext>
            </a:extLst>
          </p:cNvPr>
          <p:cNvCxnSpPr>
            <a:cxnSpLocks/>
          </p:cNvCxnSpPr>
          <p:nvPr/>
        </p:nvCxnSpPr>
        <p:spPr>
          <a:xfrm>
            <a:off x="5700014" y="1428005"/>
            <a:ext cx="0" cy="103831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C798A4C-AA59-F8D9-1567-3EFF43FC198F}"/>
              </a:ext>
            </a:extLst>
          </p:cNvPr>
          <p:cNvCxnSpPr>
            <a:cxnSpLocks/>
          </p:cNvCxnSpPr>
          <p:nvPr/>
        </p:nvCxnSpPr>
        <p:spPr>
          <a:xfrm flipH="1">
            <a:off x="656125" y="1428005"/>
            <a:ext cx="998844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911CF69-FD21-6746-2D9D-C808EF38108E}"/>
              </a:ext>
            </a:extLst>
          </p:cNvPr>
          <p:cNvCxnSpPr>
            <a:cxnSpLocks/>
          </p:cNvCxnSpPr>
          <p:nvPr/>
        </p:nvCxnSpPr>
        <p:spPr>
          <a:xfrm>
            <a:off x="10637791" y="1428005"/>
            <a:ext cx="0" cy="103831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AB54FBA-0FC6-F465-2872-E9B190DE01E6}"/>
              </a:ext>
            </a:extLst>
          </p:cNvPr>
          <p:cNvCxnSpPr>
            <a:cxnSpLocks/>
          </p:cNvCxnSpPr>
          <p:nvPr/>
        </p:nvCxnSpPr>
        <p:spPr>
          <a:xfrm>
            <a:off x="660419" y="1428005"/>
            <a:ext cx="0" cy="103831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6" name="Text Placeholder 7">
            <a:extLst>
              <a:ext uri="{FF2B5EF4-FFF2-40B4-BE49-F238E27FC236}">
                <a16:creationId xmlns:a16="http://schemas.microsoft.com/office/drawing/2014/main" id="{2A0C3EB8-E0BF-EEBD-9B91-42F9F175ED1D}"/>
              </a:ext>
            </a:extLst>
          </p:cNvPr>
          <p:cNvSpPr txBox="1">
            <a:spLocks/>
          </p:cNvSpPr>
          <p:nvPr/>
        </p:nvSpPr>
        <p:spPr>
          <a:xfrm>
            <a:off x="5930063" y="1506434"/>
            <a:ext cx="4477677" cy="870237"/>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tx1"/>
                </a:solidFill>
                <a:latin typeface="Styrene A Blac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tyrene 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tyrene 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Styrene 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latin typeface="Styrene A Regular" pitchFamily="50" charset="0"/>
              </a:rPr>
              <a:t>In towns with 501 to 2,500 residents,</a:t>
            </a:r>
          </a:p>
          <a:p>
            <a:pPr marL="171450" indent="-171450">
              <a:buFont typeface="Arial" panose="020B0604020202020204" pitchFamily="34" charset="0"/>
              <a:buChar char="•"/>
            </a:pPr>
            <a:r>
              <a:rPr lang="en-US" b="0">
                <a:latin typeface="Styrene A Regular" pitchFamily="50" charset="0"/>
              </a:rPr>
              <a:t>70% have access to a child care center</a:t>
            </a:r>
          </a:p>
          <a:p>
            <a:pPr marL="171450" indent="-171450">
              <a:buFont typeface="Arial" panose="020B0604020202020204" pitchFamily="34" charset="0"/>
              <a:buChar char="•"/>
            </a:pPr>
            <a:r>
              <a:rPr lang="en-US" b="0">
                <a:latin typeface="Styrene A Regular" pitchFamily="50" charset="0"/>
              </a:rPr>
              <a:t>40% have access to a family child care home</a:t>
            </a:r>
          </a:p>
        </p:txBody>
      </p:sp>
    </p:spTree>
    <p:extLst>
      <p:ext uri="{BB962C8B-B14F-4D97-AF65-F5344CB8AC3E}">
        <p14:creationId xmlns:p14="http://schemas.microsoft.com/office/powerpoint/2010/main" val="81130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15CED-7079-BA42-B6E1-AFBD255B9AD5}"/>
              </a:ext>
            </a:extLst>
          </p:cNvPr>
          <p:cNvSpPr>
            <a:spLocks noGrp="1"/>
          </p:cNvSpPr>
          <p:nvPr>
            <p:ph type="body" sz="quarter" idx="13"/>
          </p:nvPr>
        </p:nvSpPr>
        <p:spPr>
          <a:xfrm>
            <a:off x="939389" y="733760"/>
            <a:ext cx="8722404" cy="1192871"/>
          </a:xfrm>
        </p:spPr>
        <p:txBody>
          <a:bodyPr vert="horz" lIns="91440" tIns="45720" rIns="91440" bIns="45720" rtlCol="0" anchor="t">
            <a:noAutofit/>
          </a:bodyPr>
          <a:lstStyle/>
          <a:p>
            <a:r>
              <a:rPr lang="en-US" sz="4000">
                <a:latin typeface="Styrene A Black"/>
              </a:rPr>
              <a:t>Rural vs. Urban Child Care </a:t>
            </a:r>
            <a:endParaRPr lang="en-US"/>
          </a:p>
        </p:txBody>
      </p:sp>
      <p:sp>
        <p:nvSpPr>
          <p:cNvPr id="6" name="Text Placeholder 5">
            <a:extLst>
              <a:ext uri="{FF2B5EF4-FFF2-40B4-BE49-F238E27FC236}">
                <a16:creationId xmlns:a16="http://schemas.microsoft.com/office/drawing/2014/main" id="{978BA2D1-4929-DB83-0385-A97F27B6DDA5}"/>
              </a:ext>
            </a:extLst>
          </p:cNvPr>
          <p:cNvSpPr>
            <a:spLocks noGrp="1"/>
          </p:cNvSpPr>
          <p:nvPr>
            <p:ph type="body" sz="quarter" idx="14"/>
          </p:nvPr>
        </p:nvSpPr>
        <p:spPr>
          <a:xfrm>
            <a:off x="939389" y="1926631"/>
            <a:ext cx="4498316" cy="4539483"/>
          </a:xfrm>
        </p:spPr>
        <p:txBody>
          <a:bodyPr vert="horz" lIns="91440" tIns="45720" rIns="91440" bIns="45720" rtlCol="0" anchor="t">
            <a:normAutofit/>
          </a:bodyPr>
          <a:lstStyle/>
          <a:p>
            <a:pPr marL="285750" indent="-285750">
              <a:spcAft>
                <a:spcPts val="1200"/>
              </a:spcAft>
              <a:buChar char="•"/>
            </a:pPr>
            <a:r>
              <a:rPr lang="en-US" sz="2000">
                <a:latin typeface="Styrene A Regular"/>
              </a:rPr>
              <a:t>Families travel longer distances </a:t>
            </a:r>
            <a:endParaRPr lang="en-US"/>
          </a:p>
          <a:p>
            <a:pPr marL="285750" indent="-285750">
              <a:spcAft>
                <a:spcPts val="1200"/>
              </a:spcAft>
              <a:buFont typeface="Arial" panose="020B0604020202020204" pitchFamily="34" charset="0"/>
              <a:buChar char="•"/>
            </a:pPr>
            <a:r>
              <a:rPr lang="en-US" sz="2000">
                <a:latin typeface="Styrene A Regular"/>
              </a:rPr>
              <a:t>Workforce shortages felt more acutely</a:t>
            </a:r>
          </a:p>
          <a:p>
            <a:pPr marL="285750" indent="-285750">
              <a:spcAft>
                <a:spcPts val="1200"/>
              </a:spcAft>
              <a:buFont typeface="Arial" panose="020B0604020202020204" pitchFamily="34" charset="0"/>
              <a:buChar char="•"/>
            </a:pPr>
            <a:r>
              <a:rPr lang="en-US" sz="2000">
                <a:latin typeface="Styrene A Regular"/>
              </a:rPr>
              <a:t>Disproportionate access to resources </a:t>
            </a:r>
          </a:p>
          <a:p>
            <a:pPr marL="285750" indent="-285750">
              <a:lnSpc>
                <a:spcPct val="100000"/>
              </a:lnSpc>
              <a:spcAft>
                <a:spcPts val="1200"/>
              </a:spcAft>
              <a:buFont typeface="Arial" panose="020B0604020202020204" pitchFamily="34" charset="0"/>
              <a:buChar char="•"/>
            </a:pPr>
            <a:r>
              <a:rPr lang="en-US" sz="2000">
                <a:latin typeface="Styrene A Regular"/>
              </a:rPr>
              <a:t>Increased administrative burdens</a:t>
            </a:r>
          </a:p>
        </p:txBody>
      </p:sp>
      <p:pic>
        <p:nvPicPr>
          <p:cNvPr id="3" name="Picture 2">
            <a:extLst>
              <a:ext uri="{FF2B5EF4-FFF2-40B4-BE49-F238E27FC236}">
                <a16:creationId xmlns:a16="http://schemas.microsoft.com/office/drawing/2014/main" id="{337ECDE3-B184-9B1C-25A4-1BCD074F0F2B}"/>
              </a:ext>
            </a:extLst>
          </p:cNvPr>
          <p:cNvPicPr>
            <a:picLocks noChangeAspect="1"/>
          </p:cNvPicPr>
          <p:nvPr/>
        </p:nvPicPr>
        <p:blipFill>
          <a:blip r:embed="rId3"/>
          <a:stretch>
            <a:fillRect/>
          </a:stretch>
        </p:blipFill>
        <p:spPr>
          <a:xfrm>
            <a:off x="5437705" y="1926631"/>
            <a:ext cx="5367072" cy="3725022"/>
          </a:xfrm>
          <a:prstGeom prst="rect">
            <a:avLst/>
          </a:prstGeom>
        </p:spPr>
      </p:pic>
    </p:spTree>
    <p:extLst>
      <p:ext uri="{BB962C8B-B14F-4D97-AF65-F5344CB8AC3E}">
        <p14:creationId xmlns:p14="http://schemas.microsoft.com/office/powerpoint/2010/main" val="256241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D3BFAD-28CB-42C4-B732-41A77A87BAFC}"/>
              </a:ext>
            </a:extLst>
          </p:cNvPr>
          <p:cNvPicPr>
            <a:picLocks noChangeAspect="1"/>
          </p:cNvPicPr>
          <p:nvPr/>
        </p:nvPicPr>
        <p:blipFill>
          <a:blip r:embed="rId3"/>
          <a:stretch>
            <a:fillRect/>
          </a:stretch>
        </p:blipFill>
        <p:spPr>
          <a:xfrm>
            <a:off x="1426928" y="685800"/>
            <a:ext cx="8953452" cy="54864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07836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34BD3A-FCF7-A7B7-FCA9-CC344E93A1EE}"/>
              </a:ext>
            </a:extLst>
          </p:cNvPr>
          <p:cNvSpPr>
            <a:spLocks noGrp="1"/>
          </p:cNvSpPr>
          <p:nvPr>
            <p:ph type="body" sz="quarter" idx="13"/>
          </p:nvPr>
        </p:nvSpPr>
        <p:spPr>
          <a:xfrm>
            <a:off x="963354" y="716096"/>
            <a:ext cx="5426429" cy="1324302"/>
          </a:xfrm>
        </p:spPr>
        <p:txBody>
          <a:bodyPr vert="horz" lIns="91440" tIns="45720" rIns="91440" bIns="45720" rtlCol="0" anchor="t">
            <a:noAutofit/>
          </a:bodyPr>
          <a:lstStyle/>
          <a:p>
            <a:r>
              <a:rPr lang="en-US" sz="4000">
                <a:latin typeface="Styrene A Black"/>
              </a:rPr>
              <a:t>The Problem: </a:t>
            </a:r>
          </a:p>
          <a:p>
            <a:r>
              <a:rPr lang="en-US" sz="3200" b="0">
                <a:latin typeface="Styrene A Black"/>
              </a:rPr>
              <a:t>Affordability </a:t>
            </a:r>
            <a:br>
              <a:rPr lang="en-US" sz="3200" b="0">
                <a:latin typeface="Styrene A Black"/>
              </a:rPr>
            </a:br>
            <a:r>
              <a:rPr lang="en-US" sz="3200" b="0">
                <a:latin typeface="Styrene A Black"/>
              </a:rPr>
              <a:t>and Financing</a:t>
            </a:r>
          </a:p>
        </p:txBody>
      </p:sp>
      <p:sp>
        <p:nvSpPr>
          <p:cNvPr id="5" name="Text Placeholder 4">
            <a:extLst>
              <a:ext uri="{FF2B5EF4-FFF2-40B4-BE49-F238E27FC236}">
                <a16:creationId xmlns:a16="http://schemas.microsoft.com/office/drawing/2014/main" id="{7361BC18-A033-E39E-9074-A5A43BCEDA56}"/>
              </a:ext>
            </a:extLst>
          </p:cNvPr>
          <p:cNvSpPr>
            <a:spLocks noGrp="1"/>
          </p:cNvSpPr>
          <p:nvPr>
            <p:ph type="body" sz="quarter" idx="14"/>
          </p:nvPr>
        </p:nvSpPr>
        <p:spPr>
          <a:xfrm>
            <a:off x="963354" y="2561260"/>
            <a:ext cx="5018805" cy="3315757"/>
          </a:xfrm>
        </p:spPr>
        <p:txBody>
          <a:bodyPr vert="horz" lIns="91440" tIns="45720" rIns="91440" bIns="45720" rtlCol="0" anchor="t">
            <a:noAutofit/>
          </a:bodyPr>
          <a:lstStyle/>
          <a:p>
            <a:pPr marL="285750" marR="0" lvl="0" indent="-28575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lang="en-US" sz="1800">
                <a:latin typeface="Styrene A Regular"/>
              </a:rPr>
              <a:t>Lack of economies of scale</a:t>
            </a:r>
          </a:p>
          <a:p>
            <a:pPr marL="285750" marR="0" lvl="0" indent="-28575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lang="en-US" sz="1800">
                <a:latin typeface="Styrene A Regular"/>
              </a:rPr>
              <a:t>Child </a:t>
            </a:r>
            <a:r>
              <a:rPr kumimoji="0" lang="en-US" sz="1800" b="0" i="0" u="none" strike="noStrike" kern="1200" cap="none" spc="0" normalizeH="0" baseline="0" noProof="0">
                <a:ln>
                  <a:noFill/>
                </a:ln>
                <a:effectLst/>
                <a:uLnTx/>
                <a:uFillTx/>
                <a:latin typeface="Styrene A Regular"/>
                <a:ea typeface="+mn-ea"/>
                <a:cs typeface="+mn-cs"/>
              </a:rPr>
              <a:t>care business model</a:t>
            </a:r>
          </a:p>
          <a:p>
            <a:pPr marL="285750" marR="0" lvl="0" indent="-28575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lang="en-US" sz="1800">
                <a:latin typeface="Styrene A Regular"/>
              </a:rPr>
              <a:t>Limited access to </a:t>
            </a:r>
            <a:r>
              <a:rPr kumimoji="0" lang="en-US" sz="1800" b="0" i="0" u="none" strike="noStrike" kern="1200" cap="none" spc="0" normalizeH="0" baseline="0" noProof="0">
                <a:ln>
                  <a:noFill/>
                </a:ln>
                <a:effectLst/>
                <a:uLnTx/>
                <a:uFillTx/>
                <a:latin typeface="Styrene A Regular"/>
              </a:rPr>
              <a:t>capital</a:t>
            </a:r>
          </a:p>
          <a:p>
            <a:pPr marL="285750" marR="0" lvl="0" indent="-28575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lang="en-US" sz="1800">
                <a:latin typeface="Styrene A Regular"/>
              </a:rPr>
              <a:t>Lack of dedicated infrastructure funding</a:t>
            </a:r>
            <a:endParaRPr lang="en-US" sz="1800"/>
          </a:p>
        </p:txBody>
      </p:sp>
      <p:pic>
        <p:nvPicPr>
          <p:cNvPr id="7" name="Picture 6">
            <a:extLst>
              <a:ext uri="{FF2B5EF4-FFF2-40B4-BE49-F238E27FC236}">
                <a16:creationId xmlns:a16="http://schemas.microsoft.com/office/drawing/2014/main" id="{CA5C5600-7229-1526-979B-234AE27286CB}"/>
              </a:ext>
            </a:extLst>
          </p:cNvPr>
          <p:cNvPicPr>
            <a:picLocks noChangeAspect="1"/>
          </p:cNvPicPr>
          <p:nvPr/>
        </p:nvPicPr>
        <p:blipFill>
          <a:blip r:embed="rId3"/>
          <a:stretch>
            <a:fillRect/>
          </a:stretch>
        </p:blipFill>
        <p:spPr>
          <a:xfrm>
            <a:off x="6096000" y="916659"/>
            <a:ext cx="4895685" cy="5192193"/>
          </a:xfrm>
          <a:prstGeom prst="rect">
            <a:avLst/>
          </a:prstGeom>
        </p:spPr>
      </p:pic>
    </p:spTree>
    <p:extLst>
      <p:ext uri="{BB962C8B-B14F-4D97-AF65-F5344CB8AC3E}">
        <p14:creationId xmlns:p14="http://schemas.microsoft.com/office/powerpoint/2010/main" val="267002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15CED-7079-BA42-B6E1-AFBD255B9AD5}"/>
              </a:ext>
            </a:extLst>
          </p:cNvPr>
          <p:cNvSpPr>
            <a:spLocks noGrp="1"/>
          </p:cNvSpPr>
          <p:nvPr>
            <p:ph type="body" sz="quarter" idx="13"/>
          </p:nvPr>
        </p:nvSpPr>
        <p:spPr>
          <a:xfrm>
            <a:off x="1229343" y="611436"/>
            <a:ext cx="7287861" cy="1229584"/>
          </a:xfrm>
        </p:spPr>
        <p:txBody>
          <a:bodyPr vert="horz" lIns="91440" tIns="45720" rIns="91440" bIns="45720" rtlCol="0" anchor="t">
            <a:noAutofit/>
          </a:bodyPr>
          <a:lstStyle/>
          <a:p>
            <a:r>
              <a:rPr lang="en-US" sz="4000">
                <a:latin typeface="Styrene A Black"/>
              </a:rPr>
              <a:t>Innovative Solutions: </a:t>
            </a:r>
            <a:endParaRPr lang="en-US"/>
          </a:p>
          <a:p>
            <a:r>
              <a:rPr lang="en-US" sz="3200" b="0">
                <a:latin typeface="Styrene A Black"/>
              </a:rPr>
              <a:t>Building Supply</a:t>
            </a:r>
            <a:endParaRPr lang="en-US" sz="3200"/>
          </a:p>
        </p:txBody>
      </p:sp>
      <p:sp>
        <p:nvSpPr>
          <p:cNvPr id="6" name="Text Placeholder 5">
            <a:extLst>
              <a:ext uri="{FF2B5EF4-FFF2-40B4-BE49-F238E27FC236}">
                <a16:creationId xmlns:a16="http://schemas.microsoft.com/office/drawing/2014/main" id="{978BA2D1-4929-DB83-0385-A97F27B6DDA5}"/>
              </a:ext>
            </a:extLst>
          </p:cNvPr>
          <p:cNvSpPr>
            <a:spLocks noGrp="1"/>
          </p:cNvSpPr>
          <p:nvPr>
            <p:ph type="body" sz="quarter" idx="14"/>
          </p:nvPr>
        </p:nvSpPr>
        <p:spPr>
          <a:xfrm>
            <a:off x="1229343" y="2006927"/>
            <a:ext cx="6448248" cy="3908368"/>
          </a:xfrm>
        </p:spPr>
        <p:txBody>
          <a:bodyPr vert="horz" lIns="91440" tIns="45720" rIns="91440" bIns="45720" rtlCol="0" anchor="t">
            <a:noAutofit/>
          </a:bodyPr>
          <a:lstStyle/>
          <a:p>
            <a:pPr marL="0" marR="0" lvl="0" indent="0" algn="l" defTabSz="914400" rtl="0" eaLnBrk="1" fontAlgn="auto" latinLnBrk="0" hangingPunct="1">
              <a:spcAft>
                <a:spcPts val="0"/>
              </a:spcAft>
              <a:buClrTx/>
              <a:buSzTx/>
              <a:buFont typeface="Arial" panose="020B0604020202020204" pitchFamily="34" charset="0"/>
              <a:buNone/>
              <a:tabLst/>
              <a:defRPr/>
            </a:pPr>
            <a:r>
              <a:rPr kumimoji="0" lang="en-US" sz="1600" b="0" i="0" u="sng" strike="noStrike" kern="1200" cap="none" spc="0" normalizeH="0" baseline="0" noProof="0">
                <a:ln>
                  <a:noFill/>
                </a:ln>
                <a:solidFill>
                  <a:prstClr val="black"/>
                </a:solidFill>
                <a:effectLst/>
                <a:uLnTx/>
                <a:uFillTx/>
                <a:latin typeface="Styrene A Regular"/>
                <a:ea typeface="+mn-ea"/>
                <a:cs typeface="+mn-cs"/>
              </a:rPr>
              <a:t>Facilities Development</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tyrene A Regular"/>
                <a:ea typeface="+mn-ea"/>
                <a:cs typeface="+mn-cs"/>
              </a:rPr>
              <a:t>Increase dedicated funding for:</a:t>
            </a:r>
          </a:p>
          <a:p>
            <a:pPr marL="457200" marR="0" lvl="0" indent="-285750" algn="l" defTabSz="914400" rtl="0" eaLnBrk="1" fontAlgn="auto" latinLnBrk="0" hangingPunct="1">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tyrene A Regular"/>
                <a:ea typeface="+mn-ea"/>
                <a:cs typeface="+mn-cs"/>
              </a:rPr>
              <a:t>New construction</a:t>
            </a:r>
            <a:endParaRPr kumimoji="0" lang="en-US" sz="1600" b="0" i="0" u="none" strike="noStrike" kern="1200" cap="none" spc="0" normalizeH="0" baseline="0" noProof="0">
              <a:ln>
                <a:noFill/>
              </a:ln>
              <a:solidFill>
                <a:prstClr val="black"/>
              </a:solidFill>
              <a:effectLst/>
              <a:uLnTx/>
              <a:uFillTx/>
              <a:latin typeface="Styrene A Regular" pitchFamily="2" charset="77"/>
              <a:ea typeface="+mn-ea"/>
              <a:cs typeface="+mn-cs"/>
            </a:endParaRPr>
          </a:p>
          <a:p>
            <a:pPr marL="457200" marR="0" lvl="0" indent="-285750" algn="l" defTabSz="914400" rtl="0" eaLnBrk="1" fontAlgn="auto" latinLnBrk="0" hangingPunct="1">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tyrene A Regular"/>
                <a:ea typeface="+mn-ea"/>
                <a:cs typeface="+mn-cs"/>
              </a:rPr>
              <a:t>Renovation </a:t>
            </a:r>
            <a:endParaRPr kumimoji="0" lang="en-US" sz="1600" b="0" i="0" u="none" strike="noStrike" kern="1200" cap="none" spc="0" normalizeH="0" baseline="0" noProof="0">
              <a:ln>
                <a:noFill/>
              </a:ln>
              <a:solidFill>
                <a:prstClr val="black"/>
              </a:solidFill>
              <a:effectLst/>
              <a:uLnTx/>
              <a:uFillTx/>
              <a:latin typeface="Styrene A Regular" pitchFamily="2" charset="77"/>
              <a:ea typeface="+mn-ea"/>
              <a:cs typeface="+mn-cs"/>
            </a:endParaRPr>
          </a:p>
          <a:p>
            <a:pPr marL="457200" marR="0" lvl="0" indent="-285750" algn="l" defTabSz="914400" rtl="0" eaLnBrk="1" fontAlgn="auto" latinLnBrk="0" hangingPunct="1">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tyrene A Regular"/>
                <a:ea typeface="+mn-ea"/>
                <a:cs typeface="+mn-cs"/>
              </a:rPr>
              <a:t>Maintenance </a:t>
            </a:r>
            <a:endParaRPr lang="en-US" sz="1600">
              <a:solidFill>
                <a:prstClr val="black"/>
              </a:solidFill>
              <a:latin typeface="Styrene A Regular"/>
            </a:endParaRPr>
          </a:p>
          <a:p>
            <a:pPr marL="171450" marR="0" lvl="0" algn="l" defTabSz="914400" rtl="0" eaLnBrk="1" fontAlgn="auto" latinLnBrk="0" hangingPunct="1">
              <a:spcAft>
                <a:spcPts val="0"/>
              </a:spcAft>
              <a:buClrTx/>
              <a:buSzTx/>
              <a:tabLst/>
              <a:defRPr/>
            </a:pPr>
            <a:endParaRPr kumimoji="0" lang="en-US" sz="1600" b="0" i="0" u="sng" strike="noStrike" kern="1200" cap="none" spc="0" normalizeH="0" baseline="0" noProof="0">
              <a:ln>
                <a:noFill/>
              </a:ln>
              <a:solidFill>
                <a:prstClr val="black"/>
              </a:solidFill>
              <a:effectLst/>
              <a:uLnTx/>
              <a:uFillTx/>
              <a:latin typeface="Styrene A Regular"/>
              <a:ea typeface="+mn-ea"/>
              <a:cs typeface="+mn-cs"/>
            </a:endParaRPr>
          </a:p>
          <a:p>
            <a:pPr marL="171450" marR="0" lvl="0" algn="l" defTabSz="914400" rtl="0" eaLnBrk="1" fontAlgn="auto" latinLnBrk="0" hangingPunct="1">
              <a:spcAft>
                <a:spcPts val="0"/>
              </a:spcAft>
              <a:buClrTx/>
              <a:buSzTx/>
              <a:tabLst/>
              <a:defRPr/>
            </a:pPr>
            <a:r>
              <a:rPr kumimoji="0" lang="en-US" sz="1600" b="0" i="0" u="sng" strike="noStrike" kern="1200" cap="none" spc="0" normalizeH="0" baseline="0" noProof="0">
                <a:ln>
                  <a:noFill/>
                </a:ln>
                <a:solidFill>
                  <a:prstClr val="black"/>
                </a:solidFill>
                <a:effectLst/>
                <a:uLnTx/>
                <a:uFillTx/>
                <a:latin typeface="Styrene A Regular"/>
                <a:ea typeface="+mn-ea"/>
                <a:cs typeface="+mn-cs"/>
              </a:rPr>
              <a:t>State Initiatives</a:t>
            </a:r>
          </a:p>
          <a:p>
            <a:pPr marL="457200" marR="0" lvl="0" indent="-285750" algn="l" defTabSz="914400" rtl="0" eaLnBrk="1" fontAlgn="auto" latinLnBrk="0" hangingPunct="1">
              <a:spcAft>
                <a:spcPts val="0"/>
              </a:spcAft>
              <a:buClrTx/>
              <a:buSzTx/>
              <a:buFont typeface="Arial" panose="020B0604020202020204" pitchFamily="34" charset="0"/>
              <a:buChar char="•"/>
              <a:tabLst/>
              <a:defRPr/>
            </a:pPr>
            <a:r>
              <a:rPr lang="en-US" sz="1600">
                <a:solidFill>
                  <a:prstClr val="black"/>
                </a:solidFill>
                <a:latin typeface="Styrene A Regular"/>
              </a:rPr>
              <a:t>Arkansas Act 131</a:t>
            </a:r>
          </a:p>
          <a:p>
            <a:pPr marL="457200" marR="0" lvl="0" indent="-285750" algn="l" defTabSz="914400" rtl="0" eaLnBrk="1" fontAlgn="auto" latinLnBrk="0" hangingPunct="1">
              <a:spcAft>
                <a:spcPts val="0"/>
              </a:spcAft>
              <a:buClrTx/>
              <a:buSzTx/>
              <a:buFont typeface="Arial" panose="020B0604020202020204" pitchFamily="34" charset="0"/>
              <a:buChar char="•"/>
              <a:tabLst/>
              <a:defRPr/>
            </a:pPr>
            <a:r>
              <a:rPr lang="en-US" sz="1600">
                <a:solidFill>
                  <a:prstClr val="black"/>
                </a:solidFill>
                <a:latin typeface="Styrene A Regular"/>
              </a:rPr>
              <a:t>Colorado Employer-Based Child Care Facility Grant</a:t>
            </a:r>
            <a:endParaRPr lang="en-US" sz="1600">
              <a:solidFill>
                <a:prstClr val="black"/>
              </a:solidFill>
            </a:endParaRPr>
          </a:p>
          <a:p>
            <a:pPr marL="457200" marR="0" lvl="0" indent="-285750" algn="l" defTabSz="914400" rtl="0" eaLnBrk="1" fontAlgn="auto" latinLnBrk="0" hangingPunct="1">
              <a:spcAft>
                <a:spcPts val="0"/>
              </a:spcAft>
              <a:buClrTx/>
              <a:buSzTx/>
              <a:buFont typeface="Arial" panose="020B0604020202020204" pitchFamily="34" charset="0"/>
              <a:buChar char="•"/>
              <a:tabLst/>
              <a:defRPr/>
            </a:pPr>
            <a:r>
              <a:rPr lang="en-US" sz="1600">
                <a:solidFill>
                  <a:prstClr val="black"/>
                </a:solidFill>
                <a:latin typeface="Styrene A Regular"/>
              </a:rPr>
              <a:t>Iowa Child Care Challenge Fund</a:t>
            </a:r>
          </a:p>
          <a:p>
            <a:pPr marL="457200" marR="0" lvl="0" indent="-285750" algn="l" defTabSz="914400" rtl="0" eaLnBrk="1" fontAlgn="auto" latinLnBrk="0" hangingPunct="1">
              <a:spcAft>
                <a:spcPts val="0"/>
              </a:spcAft>
              <a:buClrTx/>
              <a:buSzTx/>
              <a:buFont typeface="Arial" panose="020B0604020202020204" pitchFamily="34" charset="0"/>
              <a:buChar char="•"/>
              <a:tabLst/>
              <a:defRPr/>
            </a:pPr>
            <a:r>
              <a:rPr lang="en-US" sz="1600">
                <a:solidFill>
                  <a:prstClr val="black"/>
                </a:solidFill>
                <a:latin typeface="Styrene A Regular"/>
              </a:rPr>
              <a:t>Illinois Early Childhood Construction Grant (ECCG) Program</a:t>
            </a:r>
          </a:p>
        </p:txBody>
      </p:sp>
      <p:pic>
        <p:nvPicPr>
          <p:cNvPr id="4" name="Picture Placeholder 6">
            <a:extLst>
              <a:ext uri="{FF2B5EF4-FFF2-40B4-BE49-F238E27FC236}">
                <a16:creationId xmlns:a16="http://schemas.microsoft.com/office/drawing/2014/main" id="{E16E3970-2A07-586E-0535-B3694C4188A5}"/>
              </a:ext>
            </a:extLst>
          </p:cNvPr>
          <p:cNvPicPr>
            <a:picLocks noGrp="1" noChangeAspect="1"/>
          </p:cNvPicPr>
          <p:nvPr>
            <p:ph type="pic" sz="quarter" idx="11"/>
          </p:nvPr>
        </p:nvPicPr>
        <p:blipFill rotWithShape="1">
          <a:blip r:embed="rId3"/>
          <a:srcRect l="5007" r="5007"/>
          <a:stretch/>
        </p:blipFill>
        <p:spPr>
          <a:xfrm>
            <a:off x="7677591" y="1382724"/>
            <a:ext cx="3261561" cy="4698479"/>
          </a:xfrm>
        </p:spPr>
      </p:pic>
    </p:spTree>
    <p:extLst>
      <p:ext uri="{BB962C8B-B14F-4D97-AF65-F5344CB8AC3E}">
        <p14:creationId xmlns:p14="http://schemas.microsoft.com/office/powerpoint/2010/main" val="2015240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0fc61f-c9aa-4ed3-8e60-54ec59d8ad7f">
      <UserInfo>
        <DisplayName>Michael Lovegrove</DisplayName>
        <AccountId>12657</AccountId>
        <AccountType/>
      </UserInfo>
      <UserInfo>
        <DisplayName>Tara G. Williams</DisplayName>
        <AccountId>22002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C69A9F4832C145A1413714E9975DF1" ma:contentTypeVersion="10" ma:contentTypeDescription="Create a new document." ma:contentTypeScope="" ma:versionID="95c3af444815e22db919358720c1c35e">
  <xsd:schema xmlns:xsd="http://www.w3.org/2001/XMLSchema" xmlns:xs="http://www.w3.org/2001/XMLSchema" xmlns:p="http://schemas.microsoft.com/office/2006/metadata/properties" xmlns:ns2="f69933aa-81dd-4632-b413-b21c90a53977" xmlns:ns3="7d0fc61f-c9aa-4ed3-8e60-54ec59d8ad7f" targetNamespace="http://schemas.microsoft.com/office/2006/metadata/properties" ma:root="true" ma:fieldsID="0e85b7e74dab8ae2114c09f457c91743" ns2:_="" ns3:_="">
    <xsd:import namespace="f69933aa-81dd-4632-b413-b21c90a53977"/>
    <xsd:import namespace="7d0fc61f-c9aa-4ed3-8e60-54ec59d8ad7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9933aa-81dd-4632-b413-b21c90a539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0fc61f-c9aa-4ed3-8e60-54ec59d8ad7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41E4EA-38EC-4176-A397-38DC1DB5AAFE}">
  <ds:schemaRefs>
    <ds:schemaRef ds:uri="http://schemas.microsoft.com/sharepoint/v3/contenttype/forms"/>
  </ds:schemaRefs>
</ds:datastoreItem>
</file>

<file path=customXml/itemProps2.xml><?xml version="1.0" encoding="utf-8"?>
<ds:datastoreItem xmlns:ds="http://schemas.openxmlformats.org/officeDocument/2006/customXml" ds:itemID="{451EEEFC-8F4F-4151-9E95-EB39E760F9DA}">
  <ds:schemaRefs>
    <ds:schemaRef ds:uri="7d0fc61f-c9aa-4ed3-8e60-54ec59d8ad7f"/>
    <ds:schemaRef ds:uri="f69933aa-81dd-4632-b413-b21c90a539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5C2759B-D26E-4577-A4E5-73D0FF6C198F}">
  <ds:schemaRefs>
    <ds:schemaRef ds:uri="7d0fc61f-c9aa-4ed3-8e60-54ec59d8ad7f"/>
    <ds:schemaRef ds:uri="f69933aa-81dd-4632-b413-b21c90a539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11</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Magee</dc:creator>
  <cp:revision>1</cp:revision>
  <cp:lastPrinted>2023-10-31T18:14:54Z</cp:lastPrinted>
  <dcterms:created xsi:type="dcterms:W3CDTF">2023-06-20T22:12:16Z</dcterms:created>
  <dcterms:modified xsi:type="dcterms:W3CDTF">2023-10-31T18:25:32Z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0x01010044C69A9F4832C145A1413714E9975DF1</vt:lpwstr>
  </property>
  <property fmtid="{D5CDD505-2E9C-101B-9397-08002B2CF9AE}" pid="3" name="MediaServiceImageTags">
    <vt:lpwstr/>
  </property>
  <property fmtid="{D5CDD505-2E9C-101B-9397-08002B2CF9AE}" pid="4" name="SharedWithUsers">
    <vt:lpwstr>12657;#Michael Lovegrove;#22002;#Tara G. Williams</vt:lpwstr>
  </property>
</Properties>
</file>